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7" r:id="rId3"/>
    <p:sldId id="258" r:id="rId4"/>
    <p:sldId id="260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0"/>
    <p:restoredTop sz="94677"/>
  </p:normalViewPr>
  <p:slideViewPr>
    <p:cSldViewPr snapToGrid="0" snapToObjects="1">
      <p:cViewPr varScale="1">
        <p:scale>
          <a:sx n="154" d="100"/>
          <a:sy n="154" d="100"/>
        </p:scale>
        <p:origin x="23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30F09-71BE-104A-8707-3585E91FD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3E6B4-A12C-0B49-901C-22E85B85A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9B25A-19DD-3645-88E3-A30B6277B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0A72-EF34-9944-BAAA-97A053DDF2BE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B232A-3C95-AE47-BB0E-7E4A1DEA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7E471-EA02-2143-BD52-5A4E0460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B7C1-818E-1D40-A8D6-655DD467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1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25EE4-D77B-8549-8A64-0F31A8F5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C70DB-F304-174D-B089-86BFEE2F1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88C2-9965-D74C-92D8-CAA91DE0B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0A72-EF34-9944-BAAA-97A053DDF2BE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EDAD6-2969-1148-A7E3-C9C5B892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6BA12-9FD0-D343-A676-22C66C35B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B7C1-818E-1D40-A8D6-655DD467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9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B28DF-1078-C748-BEAE-1105C7B19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B5411-9209-C341-A5A1-CDC13FF14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CCA6-4138-A742-8F43-85F6C67FE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0A72-EF34-9944-BAAA-97A053DDF2BE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C2B38-3030-CD47-A6E7-94EEC164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C2D2E-DD99-554E-A183-A83D88EF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B7C1-818E-1D40-A8D6-655DD467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4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A4103-2436-814E-A357-F4BE0545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A2A28-D7EC-A542-8682-AF00E5F52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15B2B-EEDA-C34D-B4F4-1C4004346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0A72-EF34-9944-BAAA-97A053DDF2BE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808BC-FCE7-984A-A68B-7BB10B8B3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A615B-2655-794A-B28D-0819ED1FE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B7C1-818E-1D40-A8D6-655DD467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44AC-1B0F-7447-A5FF-F5A8E693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C2755-BC6B-8D4A-9B84-C273E5B76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7F966-E3AB-CE42-B310-E312389F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0A72-EF34-9944-BAAA-97A053DDF2BE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4D63E-9E76-3543-A68A-E19264735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A6166-384F-6445-B0AB-E1429281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B7C1-818E-1D40-A8D6-655DD467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0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E4B3-DC23-4D4D-97E4-214F2AF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F5B55-D20E-D04F-BBFC-243678BED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A403B-98FB-014D-B1DF-D0FAA542E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B2DD4-BF3D-EA47-8358-07FEFBB3C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0A72-EF34-9944-BAAA-97A053DDF2BE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07E1E-4A7F-2A4B-9B18-7EE3C75F3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72937-3035-774D-B8C5-E0225505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B7C1-818E-1D40-A8D6-655DD467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9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46F57-C83C-6D49-A5C6-226FC3248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5F644-1D8D-464D-8F83-D9638025D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8BB7A-8172-A245-A928-3F26991AF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B9D68-ED0E-8D4E-B437-694153212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AB6FA-C1FD-A740-9B73-E15815DB1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B47979-51D0-3E4E-BE30-6D7D1E13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0A72-EF34-9944-BAAA-97A053DDF2BE}" type="datetimeFigureOut">
              <a:rPr lang="en-US" smtClean="0"/>
              <a:t>4/5/21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B5958-39CB-6543-A6A1-722811191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EB34E7-BD19-F04F-927F-AC66C107A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B7C1-818E-1D40-A8D6-655DD467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7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1051-B9A9-8240-BEE8-B863DB95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B3788-CB4F-6045-A35B-CFC415F6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0A72-EF34-9944-BAAA-97A053DDF2BE}" type="datetimeFigureOut">
              <a:rPr lang="en-US" smtClean="0"/>
              <a:t>4/5/21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8E561-4C95-4E49-A0F1-22272C1E4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1DA7A-4283-334C-937E-D75C2CAF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B7C1-818E-1D40-A8D6-655DD467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6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72B77-F662-D040-97E1-587F7CFE6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0A72-EF34-9944-BAAA-97A053DDF2BE}" type="datetimeFigureOut">
              <a:rPr lang="en-US" smtClean="0"/>
              <a:t>4/5/21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71430-7DB9-B449-883B-54449E03C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33DAA-F9D1-5841-BCB6-FE11F606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B7C1-818E-1D40-A8D6-655DD467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8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E9C8-F98F-DF4A-A2E6-068060B74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93C23-D0E4-9D44-BB23-CCA7BA383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4338D-26C5-5B41-AB7E-2DDF39FB3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D1C83-77BF-2D41-A48C-90BD6538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0A72-EF34-9944-BAAA-97A053DDF2BE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CC5B9-CEEC-3243-A044-B4049583D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1C95A-459B-AA4A-BD9B-709F85A5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B7C1-818E-1D40-A8D6-655DD467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9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FC201-D2D8-C84E-8522-B4F4C1BCC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A8E6BF-476C-BF4B-A38C-B9672CCF9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06FC6-BC67-4641-B455-D28D75154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AF8CD-E00F-E447-9493-89FA77EB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0A72-EF34-9944-BAAA-97A053DDF2BE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2C3C4-A59E-4F47-8A88-7D0BBC1D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725F2-9A17-C444-BA12-E6CEBB3D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B7C1-818E-1D40-A8D6-655DD467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0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C4AA14-1D02-C745-90C7-8896DFF1D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1BB78-38C9-0845-BB95-6BF01DA06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61E18-B24F-654C-91A2-643DE1598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F0A72-EF34-9944-BAAA-97A053DDF2BE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117D6-DF15-DB41-AD0C-F2B8FB8E2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70351-6747-774A-841A-DCEAFE706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EB7C1-818E-1D40-A8D6-655DD4679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2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009F0460-551E-7042-90E2-48EFF34F3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6" y="1188637"/>
            <a:ext cx="3255083" cy="4480726"/>
          </a:xfrm>
        </p:spPr>
        <p:txBody>
          <a:bodyPr>
            <a:normAutofit/>
          </a:bodyPr>
          <a:lstStyle/>
          <a:p>
            <a:pPr algn="r"/>
            <a:r>
              <a:rPr lang="en-US" sz="4600" b="1" dirty="0">
                <a:latin typeface="Avenir Black" panose="02000503020000020003" pitchFamily="2" charset="0"/>
              </a:rPr>
              <a:t>About </a:t>
            </a:r>
            <a:br>
              <a:rPr lang="en-US" sz="4600" b="1" dirty="0">
                <a:latin typeface="Avenir Black" panose="02000503020000020003" pitchFamily="2" charset="0"/>
              </a:rPr>
            </a:br>
            <a:r>
              <a:rPr lang="en-US" sz="4600" b="1" dirty="0">
                <a:latin typeface="Avenir Black" panose="02000503020000020003" pitchFamily="2" charset="0"/>
              </a:rPr>
              <a:t>Our </a:t>
            </a:r>
            <a:br>
              <a:rPr lang="en-US" sz="4600" b="1" dirty="0">
                <a:latin typeface="Avenir Black" panose="02000503020000020003" pitchFamily="2" charset="0"/>
              </a:rPr>
            </a:br>
            <a:r>
              <a:rPr lang="en-US" sz="4600" b="1" dirty="0">
                <a:latin typeface="Avenir Black" panose="02000503020000020003" pitchFamily="2" charset="0"/>
              </a:rPr>
              <a:t>App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87C2714-A50A-2147-9613-6597A4F0E6B6}"/>
              </a:ext>
            </a:extLst>
          </p:cNvPr>
          <p:cNvSpPr txBox="1">
            <a:spLocks/>
          </p:cNvSpPr>
          <p:nvPr/>
        </p:nvSpPr>
        <p:spPr>
          <a:xfrm>
            <a:off x="5120640" y="1648870"/>
            <a:ext cx="4837468" cy="3560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venir Book" panose="02000503020000020003" pitchFamily="2" charset="0"/>
              </a:rPr>
              <a:t>MBTA tracker</a:t>
            </a:r>
          </a:p>
          <a:p>
            <a:r>
              <a:rPr lang="en-US" sz="2400" dirty="0">
                <a:latin typeface="Avenir Light" panose="020B0402020203020204" pitchFamily="34" charset="77"/>
              </a:rPr>
              <a:t>User accounts</a:t>
            </a:r>
            <a:endParaRPr lang="en-US" sz="2200" dirty="0">
              <a:latin typeface="Avenir Book" panose="02000503020000020003" pitchFamily="2" charset="0"/>
            </a:endParaRPr>
          </a:p>
          <a:p>
            <a:r>
              <a:rPr lang="en-US" sz="2200" dirty="0">
                <a:latin typeface="Avenir Book" panose="02000503020000020003" pitchFamily="2" charset="0"/>
              </a:rPr>
              <a:t>Live current location transportation data</a:t>
            </a:r>
          </a:p>
          <a:p>
            <a:r>
              <a:rPr lang="en-US" sz="2000" dirty="0">
                <a:latin typeface="Avenir Light" panose="020B0402020203020204" pitchFamily="34" charset="77"/>
              </a:rPr>
              <a:t>Searching</a:t>
            </a:r>
          </a:p>
        </p:txBody>
      </p:sp>
    </p:spTree>
    <p:extLst>
      <p:ext uri="{BB962C8B-B14F-4D97-AF65-F5344CB8AC3E}">
        <p14:creationId xmlns:p14="http://schemas.microsoft.com/office/powerpoint/2010/main" val="179978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160825-C159-104A-B564-79C650AA0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6" y="1188637"/>
            <a:ext cx="3255083" cy="4480726"/>
          </a:xfrm>
        </p:spPr>
        <p:txBody>
          <a:bodyPr>
            <a:normAutofit/>
          </a:bodyPr>
          <a:lstStyle/>
          <a:p>
            <a:pPr algn="r"/>
            <a:r>
              <a:rPr lang="en-US" sz="4600" b="1" dirty="0">
                <a:latin typeface="Avenir Black" panose="02000503020000020003" pitchFamily="2" charset="0"/>
              </a:rPr>
              <a:t>User Interaction</a:t>
            </a:r>
          </a:p>
        </p:txBody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3A878-E813-2F48-BFE9-C6661CF7D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1648870"/>
            <a:ext cx="4837468" cy="3560260"/>
          </a:xfrm>
        </p:spPr>
        <p:txBody>
          <a:bodyPr anchor="ctr">
            <a:normAutofit/>
          </a:bodyPr>
          <a:lstStyle/>
          <a:p>
            <a:r>
              <a:rPr lang="en-US" sz="2200" dirty="0">
                <a:latin typeface="Avenir Book" panose="02000503020000020003" pitchFamily="2" charset="0"/>
              </a:rPr>
              <a:t>Without an account, users can </a:t>
            </a:r>
          </a:p>
          <a:p>
            <a:pPr lvl="1"/>
            <a:r>
              <a:rPr lang="en-US" sz="2000" dirty="0">
                <a:latin typeface="Avenir Light" panose="020B0402020203020204" pitchFamily="34" charset="77"/>
              </a:rPr>
              <a:t>Register for an account with name, email, and password</a:t>
            </a:r>
          </a:p>
          <a:p>
            <a:r>
              <a:rPr lang="en-US" sz="2200" dirty="0">
                <a:latin typeface="Avenir Book" panose="02000503020000020003" pitchFamily="2" charset="0"/>
              </a:rPr>
              <a:t>Once logged in, users can</a:t>
            </a:r>
          </a:p>
          <a:p>
            <a:pPr lvl="1"/>
            <a:r>
              <a:rPr lang="en-US" sz="2000" dirty="0">
                <a:latin typeface="Avenir Light" panose="020B0402020203020204" pitchFamily="34" charset="77"/>
              </a:rPr>
              <a:t>See an interactive map of their current location</a:t>
            </a:r>
          </a:p>
          <a:p>
            <a:pPr lvl="1"/>
            <a:r>
              <a:rPr lang="en-US" sz="2000" dirty="0">
                <a:latin typeface="Avenir Light" panose="020B0402020203020204" pitchFamily="34" charset="77"/>
              </a:rPr>
              <a:t>Search an address</a:t>
            </a:r>
          </a:p>
          <a:p>
            <a:pPr lvl="1"/>
            <a:r>
              <a:rPr lang="en-US" sz="2000" dirty="0">
                <a:latin typeface="Avenir Light" panose="020B0402020203020204" pitchFamily="34" charset="77"/>
              </a:rPr>
              <a:t>Save favorite addresses</a:t>
            </a:r>
          </a:p>
          <a:p>
            <a:pPr lvl="1"/>
            <a:r>
              <a:rPr lang="en-US" sz="2000" dirty="0">
                <a:latin typeface="Avenir Light" panose="020B0402020203020204" pitchFamily="34" charset="77"/>
              </a:rPr>
              <a:t>View any previous search or added favorites</a:t>
            </a:r>
          </a:p>
        </p:txBody>
      </p:sp>
    </p:spTree>
    <p:extLst>
      <p:ext uri="{BB962C8B-B14F-4D97-AF65-F5344CB8AC3E}">
        <p14:creationId xmlns:p14="http://schemas.microsoft.com/office/powerpoint/2010/main" val="71529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8124F157-197E-1746-81BC-92DEB914F8EF}"/>
              </a:ext>
            </a:extLst>
          </p:cNvPr>
          <p:cNvSpPr txBox="1">
            <a:spLocks/>
          </p:cNvSpPr>
          <p:nvPr/>
        </p:nvSpPr>
        <p:spPr>
          <a:xfrm>
            <a:off x="749832" y="1188637"/>
            <a:ext cx="3581018" cy="448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latin typeface="Avenir Black" panose="02000503020000020003" pitchFamily="2" charset="0"/>
              </a:rPr>
              <a:t>Project Requirements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BBA22BC-C471-2145-B7C0-9EE503C6D465}"/>
              </a:ext>
            </a:extLst>
          </p:cNvPr>
          <p:cNvSpPr txBox="1">
            <a:spLocks/>
          </p:cNvSpPr>
          <p:nvPr/>
        </p:nvSpPr>
        <p:spPr>
          <a:xfrm>
            <a:off x="5120640" y="1648870"/>
            <a:ext cx="4837468" cy="3560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venir Book" panose="02000503020000020003" pitchFamily="2" charset="0"/>
              </a:rPr>
              <a:t>Two separate components</a:t>
            </a:r>
          </a:p>
          <a:p>
            <a:r>
              <a:rPr lang="en-US" sz="2200" dirty="0">
                <a:latin typeface="Avenir Book" panose="02000503020000020003" pitchFamily="2" charset="0"/>
              </a:rPr>
              <a:t>Back-end contains application logic</a:t>
            </a:r>
          </a:p>
          <a:p>
            <a:r>
              <a:rPr lang="en-US" sz="2200" dirty="0">
                <a:latin typeface="Avenir Book" panose="02000503020000020003" pitchFamily="2" charset="0"/>
              </a:rPr>
              <a:t>Front-end communicates with back-end</a:t>
            </a:r>
          </a:p>
          <a:p>
            <a:pPr lvl="1"/>
            <a:r>
              <a:rPr lang="en-US" sz="1800" dirty="0">
                <a:latin typeface="Avenir Book" panose="02000503020000020003" pitchFamily="2" charset="0"/>
              </a:rPr>
              <a:t>JSON API and JSON Web Tokens</a:t>
            </a:r>
          </a:p>
          <a:p>
            <a:r>
              <a:rPr lang="en-US" sz="2200" dirty="0">
                <a:latin typeface="Avenir Book" panose="02000503020000020003" pitchFamily="2" charset="0"/>
              </a:rPr>
              <a:t>Front-end deployed as static site</a:t>
            </a:r>
          </a:p>
          <a:p>
            <a:r>
              <a:rPr lang="en-US" sz="2200" dirty="0">
                <a:latin typeface="Avenir Book" panose="02000503020000020003" pitchFamily="2" charset="0"/>
              </a:rPr>
              <a:t>User accounts and password authentication</a:t>
            </a:r>
          </a:p>
          <a:p>
            <a:r>
              <a:rPr lang="en-US" sz="2200" dirty="0">
                <a:latin typeface="Avenir Book" panose="02000503020000020003" pitchFamily="2" charset="0"/>
              </a:rPr>
              <a:t>Postgres DB</a:t>
            </a:r>
          </a:p>
          <a:p>
            <a:pPr lvl="1"/>
            <a:r>
              <a:rPr lang="en-US" sz="1600" dirty="0">
                <a:latin typeface="Avenir Book" panose="02000503020000020003" pitchFamily="2" charset="0"/>
              </a:rPr>
              <a:t>Users</a:t>
            </a:r>
          </a:p>
          <a:p>
            <a:pPr lvl="1"/>
            <a:r>
              <a:rPr lang="en-US" sz="1600" dirty="0">
                <a:latin typeface="Avenir Book" panose="02000503020000020003" pitchFamily="2" charset="0"/>
              </a:rPr>
              <a:t>Searches</a:t>
            </a:r>
          </a:p>
          <a:p>
            <a:pPr lvl="1"/>
            <a:r>
              <a:rPr lang="en-US" sz="1600" dirty="0">
                <a:latin typeface="Avenir Book" panose="02000503020000020003" pitchFamily="2" charset="0"/>
              </a:rPr>
              <a:t>Favorites</a:t>
            </a:r>
          </a:p>
          <a:p>
            <a:r>
              <a:rPr lang="en-US" sz="2000" dirty="0">
                <a:latin typeface="Avenir Book" panose="02000503020000020003" pitchFamily="2" charset="0"/>
              </a:rPr>
              <a:t>External API: MBTA API</a:t>
            </a:r>
          </a:p>
          <a:p>
            <a:r>
              <a:rPr lang="en-US" sz="2000" dirty="0">
                <a:latin typeface="Avenir Book" panose="02000503020000020003" pitchFamily="2" charset="0"/>
              </a:rPr>
              <a:t>Something “neat”</a:t>
            </a:r>
            <a:endParaRPr lang="en-US" sz="2000" dirty="0">
              <a:latin typeface="Avenir Light" panose="020B0402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892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87182687-81BB-BE41-9BA3-073413B7094B}"/>
              </a:ext>
            </a:extLst>
          </p:cNvPr>
          <p:cNvSpPr txBox="1">
            <a:spLocks/>
          </p:cNvSpPr>
          <p:nvPr/>
        </p:nvSpPr>
        <p:spPr>
          <a:xfrm>
            <a:off x="749832" y="1188637"/>
            <a:ext cx="3581018" cy="448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latin typeface="Avenir Black" panose="02000503020000020003" pitchFamily="2" charset="0"/>
              </a:rPr>
              <a:t>Testing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4623391-6EF5-8242-9165-411BDDC9A39F}"/>
              </a:ext>
            </a:extLst>
          </p:cNvPr>
          <p:cNvSpPr txBox="1">
            <a:spLocks/>
          </p:cNvSpPr>
          <p:nvPr/>
        </p:nvSpPr>
        <p:spPr>
          <a:xfrm>
            <a:off x="5120640" y="1648870"/>
            <a:ext cx="4837468" cy="3560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venir Book" panose="02000503020000020003" pitchFamily="2" charset="0"/>
              </a:rPr>
              <a:t>Searches</a:t>
            </a:r>
          </a:p>
          <a:p>
            <a:r>
              <a:rPr lang="en-US" sz="2200" dirty="0">
                <a:latin typeface="Avenir Book" panose="02000503020000020003" pitchFamily="2" charset="0"/>
              </a:rPr>
              <a:t>Geolocation</a:t>
            </a:r>
          </a:p>
          <a:p>
            <a:r>
              <a:rPr lang="en-US" sz="2200" dirty="0">
                <a:latin typeface="Avenir Book" panose="02000503020000020003" pitchFamily="2" charset="0"/>
              </a:rPr>
              <a:t>Favorites</a:t>
            </a:r>
            <a:endParaRPr lang="en-US" sz="2000" dirty="0">
              <a:latin typeface="Avenir Light" panose="020B0402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9013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8BFF964F-2714-4D48-87C2-83B22496EB51}"/>
              </a:ext>
            </a:extLst>
          </p:cNvPr>
          <p:cNvSpPr txBox="1">
            <a:spLocks/>
          </p:cNvSpPr>
          <p:nvPr/>
        </p:nvSpPr>
        <p:spPr>
          <a:xfrm>
            <a:off x="749832" y="1188637"/>
            <a:ext cx="3581018" cy="448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latin typeface="Avenir Black" panose="02000503020000020003" pitchFamily="2" charset="0"/>
              </a:rPr>
              <a:t>Challenges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CB5837B-BF85-7B47-9BD0-F38DF47A65E5}"/>
              </a:ext>
            </a:extLst>
          </p:cNvPr>
          <p:cNvSpPr txBox="1">
            <a:spLocks/>
          </p:cNvSpPr>
          <p:nvPr/>
        </p:nvSpPr>
        <p:spPr>
          <a:xfrm>
            <a:off x="5120640" y="1648870"/>
            <a:ext cx="4837468" cy="3560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venir Book" panose="02000503020000020003" pitchFamily="2" charset="0"/>
              </a:rPr>
              <a:t>MBTA API quota</a:t>
            </a:r>
          </a:p>
          <a:p>
            <a:r>
              <a:rPr lang="en-US" sz="2200" dirty="0">
                <a:latin typeface="Avenir Book" panose="02000503020000020003" pitchFamily="2" charset="0"/>
              </a:rPr>
              <a:t>HTML Geolocation API permission</a:t>
            </a:r>
            <a:endParaRPr lang="en-US" sz="2000" dirty="0">
              <a:latin typeface="Avenir Light" panose="020B0402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4770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A4E9C7C5-ACDB-C549-80EA-3DE6BDE5D37A}"/>
              </a:ext>
            </a:extLst>
          </p:cNvPr>
          <p:cNvSpPr txBox="1">
            <a:spLocks/>
          </p:cNvSpPr>
          <p:nvPr/>
        </p:nvSpPr>
        <p:spPr>
          <a:xfrm>
            <a:off x="749832" y="1188637"/>
            <a:ext cx="3581018" cy="448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latin typeface="Avenir Black" panose="02000503020000020003" pitchFamily="2" charset="0"/>
              </a:rPr>
              <a:t>Something “Neat”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F4FF810-B716-EE4A-B924-8988816767F9}"/>
              </a:ext>
            </a:extLst>
          </p:cNvPr>
          <p:cNvSpPr txBox="1">
            <a:spLocks/>
          </p:cNvSpPr>
          <p:nvPr/>
        </p:nvSpPr>
        <p:spPr>
          <a:xfrm>
            <a:off x="5120639" y="1648870"/>
            <a:ext cx="5065347" cy="3560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venir Book" panose="02000503020000020003" pitchFamily="2" charset="0"/>
              </a:rPr>
              <a:t>HTML Geolocation API</a:t>
            </a:r>
          </a:p>
          <a:p>
            <a:r>
              <a:rPr lang="en-US" sz="2200" dirty="0">
                <a:latin typeface="Avenir Book" panose="02000503020000020003" pitchFamily="2" charset="0"/>
              </a:rPr>
              <a:t>Searching</a:t>
            </a:r>
          </a:p>
          <a:p>
            <a:r>
              <a:rPr lang="en-US" sz="2200" dirty="0">
                <a:latin typeface="Avenir Book" panose="02000503020000020003" pitchFamily="2" charset="0"/>
              </a:rPr>
              <a:t>Embedded interactive Google Map</a:t>
            </a:r>
            <a:endParaRPr lang="en-US" sz="2000" dirty="0">
              <a:latin typeface="Avenir Light" panose="020B0402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19793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128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Avenir Black</vt:lpstr>
      <vt:lpstr>Avenir Book</vt:lpstr>
      <vt:lpstr>Avenir Light</vt:lpstr>
      <vt:lpstr>Calibri</vt:lpstr>
      <vt:lpstr>Calibri Light</vt:lpstr>
      <vt:lpstr>Office Theme</vt:lpstr>
      <vt:lpstr>About  Our  App</vt:lpstr>
      <vt:lpstr>User Interaction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Interaction</dc:title>
  <dc:creator>Zialynn Anderson</dc:creator>
  <cp:lastModifiedBy>Zialynn Anderson</cp:lastModifiedBy>
  <cp:revision>10</cp:revision>
  <dcterms:created xsi:type="dcterms:W3CDTF">2021-04-05T18:31:57Z</dcterms:created>
  <dcterms:modified xsi:type="dcterms:W3CDTF">2021-04-05T20:13:00Z</dcterms:modified>
</cp:coreProperties>
</file>