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E3AD5-6CEF-DB43-85B7-23F0CFCB0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8AED6F-CD2F-CF4F-A09D-C39EEEDA8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1E7C2-4715-204C-9E66-9C7F465C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901DA-DD16-6340-B366-8F673C1A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0E378-4F5F-9548-AC14-83F7A4E3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95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8B6A-97A0-8C4B-874E-55BE9530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17E24-59E1-A342-9CE3-2859B1BAB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C804F-35DB-E648-8874-7C194D20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F41D5-8048-E34A-98E1-4F154935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0C7E8-C91D-494C-9AF1-E714C938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3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266363-7E90-1E44-8AAE-DD2928F54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1FF8B-1FA5-0440-9610-04B2FB3FA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F2333-01DE-0348-99D4-D3110D1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48329-F595-D441-9147-E4D05114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649E0-AFDE-2E41-8C38-4D4C7474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40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702DA-B2F5-A44E-858B-DD55F1EA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2634C-FF41-7041-9168-EF1C8B61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9AB72-6050-9A44-84A1-AB7BF88E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81AE0-93C2-EB47-9184-F9D0ADE9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1714-18DD-A14D-B66F-A9B1595B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14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B7343-83F5-4F44-8B02-8EB18578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336E1-9D1C-574A-B152-1A885CDD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CAE51-6E4C-014F-9002-84EFEA57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41C17-2617-144C-B8EA-78D77849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AFCC4-D68E-1C4C-B569-3FD79C3B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11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FE2DD-2E4C-754F-89CE-285CB07E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858EB-B33E-1641-A70D-C4C46B6CA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14C98-0B04-FB4D-B230-5295C493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340621-AD59-9C46-96C2-B67CFEEB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463CC-14EE-C549-BA3F-04DC769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E9E34-DF04-1445-ACCE-80511F57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66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20B4C-8F8E-4447-B614-84E8524C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3B597-6457-FF46-8AAD-CA73FE06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DAFE5-AD5B-754F-9689-CDA7E5BAB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018403-4615-644A-8657-2A1B96855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39BFF9-6CEF-E240-8925-32DCFDEA4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A1E505-1F9A-374D-B95D-532869B6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61C67-0BA6-1242-8DF4-5BEF690C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EA5336-A962-944E-A961-5787D292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88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2BC9F-AF2F-7E4C-86E5-3605A50E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028EF9-C1B4-4445-9B64-4B6C45B0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AE64C0-1ECD-AB47-8FEC-85924CB5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9FFD39-275C-CE40-A2C1-98806E3D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579BB5-06F7-184E-80EE-6FA9E116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633F75-3862-674A-A2AE-373DA796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55A75-E4E7-394A-92F0-AB94D82F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0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87B2F-74C9-5E49-9792-EAE6B365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84091-3B8A-D24F-8723-1F06F20B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58D39-CC6C-0E4B-898D-D6D56D88A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5BF08-2CB3-0A42-9718-900199CC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5DC6A-E88F-2F4E-9AF8-B5242367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34419-8704-024A-AA60-D8A25166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05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D09FC-9AA4-0442-8FA9-E437E03F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BB70D9-8C06-264E-9F47-BFC12486D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F07122-B149-5644-ACE3-12D3CAF18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2068B-7F6D-4745-8122-D7CACF60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BF3B2-2652-D143-990C-E695CEEC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831A-3CCD-2744-AA9A-0E2A380B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0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415BD8-4E2C-E044-8EE0-032AE37D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6945B-BCD5-FA47-8B9D-A81D6EDE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CCD97-DC1C-7344-9ABA-4CCD51A7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3A61-FAF6-FE4E-93F9-B93FE0A9E4EA}" type="datetimeFigureOut">
              <a:rPr kumimoji="1" lang="zh-CN" altLang="en-US" smtClean="0"/>
              <a:t>2020/8/30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B0643-CE22-5E42-A525-BCFB996A0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4092A-50C2-D448-A79B-4E0DF789F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B13E7-E885-1547-BA3D-EB222CEAD6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08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6E142CAC-8A2B-6B46-88B2-203032740AD9}"/>
              </a:ext>
            </a:extLst>
          </p:cNvPr>
          <p:cNvSpPr/>
          <p:nvPr/>
        </p:nvSpPr>
        <p:spPr>
          <a:xfrm>
            <a:off x="791570" y="491319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D86C82A-F6A8-4642-A36B-163EBF3712ED}"/>
              </a:ext>
            </a:extLst>
          </p:cNvPr>
          <p:cNvSpPr/>
          <p:nvPr/>
        </p:nvSpPr>
        <p:spPr>
          <a:xfrm>
            <a:off x="2411958" y="49302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D72C4056-0E2C-F740-96CE-128406B09783}"/>
              </a:ext>
            </a:extLst>
          </p:cNvPr>
          <p:cNvSpPr/>
          <p:nvPr/>
        </p:nvSpPr>
        <p:spPr>
          <a:xfrm>
            <a:off x="1609587" y="738682"/>
            <a:ext cx="327547" cy="139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C11F64-7396-9B42-A9E0-03E7ADBCC186}"/>
              </a:ext>
            </a:extLst>
          </p:cNvPr>
          <p:cNvSpPr txBox="1"/>
          <p:nvPr/>
        </p:nvSpPr>
        <p:spPr>
          <a:xfrm>
            <a:off x="1513474" y="5292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E846C2-EF6A-874A-9A5E-EECD091DB112}"/>
              </a:ext>
            </a:extLst>
          </p:cNvPr>
          <p:cNvSpPr/>
          <p:nvPr/>
        </p:nvSpPr>
        <p:spPr>
          <a:xfrm>
            <a:off x="363378" y="138069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09E422B-0960-0843-9ABB-F36B6BF031A5}"/>
              </a:ext>
            </a:extLst>
          </p:cNvPr>
          <p:cNvSpPr/>
          <p:nvPr/>
        </p:nvSpPr>
        <p:spPr>
          <a:xfrm>
            <a:off x="1114005" y="138069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FAF1340-20EE-5440-954B-2C91B5DFF770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655668" y="982638"/>
            <a:ext cx="381562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1208A02-EE44-E84B-99D3-51D233B06365}"/>
              </a:ext>
            </a:extLst>
          </p:cNvPr>
          <p:cNvCxnSpPr>
            <a:stCxn id="7" idx="4"/>
            <a:endCxn id="13" idx="0"/>
          </p:cNvCxnSpPr>
          <p:nvPr/>
        </p:nvCxnSpPr>
        <p:spPr>
          <a:xfrm>
            <a:off x="1037230" y="982638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1E9AD8C-07F9-6C4B-8AC3-38F5F8F0A04C}"/>
              </a:ext>
            </a:extLst>
          </p:cNvPr>
          <p:cNvSpPr/>
          <p:nvPr/>
        </p:nvSpPr>
        <p:spPr>
          <a:xfrm>
            <a:off x="2073039" y="131473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18F9E79-F491-FE41-8AE9-2BAB27C843FC}"/>
              </a:ext>
            </a:extLst>
          </p:cNvPr>
          <p:cNvSpPr/>
          <p:nvPr/>
        </p:nvSpPr>
        <p:spPr>
          <a:xfrm>
            <a:off x="2787834" y="130335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F9F2997-6679-2649-83BA-405759468373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365329" y="941693"/>
            <a:ext cx="338918" cy="37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765D1B7B-1038-F249-A688-F14CFEE1303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49930" y="959320"/>
            <a:ext cx="430194" cy="34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箭头 26">
            <a:extLst>
              <a:ext uri="{FF2B5EF4-FFF2-40B4-BE49-F238E27FC236}">
                <a16:creationId xmlns:a16="http://schemas.microsoft.com/office/drawing/2014/main" id="{8473FE60-A2EA-5849-8C48-F3F7E21AC849}"/>
              </a:ext>
            </a:extLst>
          </p:cNvPr>
          <p:cNvSpPr/>
          <p:nvPr/>
        </p:nvSpPr>
        <p:spPr>
          <a:xfrm>
            <a:off x="3333290" y="738682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83F3F56-C85F-B249-B3FD-92DE881BC5F6}"/>
              </a:ext>
            </a:extLst>
          </p:cNvPr>
          <p:cNvSpPr/>
          <p:nvPr/>
        </p:nvSpPr>
        <p:spPr>
          <a:xfrm>
            <a:off x="4203788" y="45037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1F5B79E-62AA-EC43-8CE4-2A89A4756062}"/>
              </a:ext>
            </a:extLst>
          </p:cNvPr>
          <p:cNvSpPr/>
          <p:nvPr/>
        </p:nvSpPr>
        <p:spPr>
          <a:xfrm>
            <a:off x="4579664" y="126071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D106D2D-4001-D947-9379-4EB53A776EC7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 flipH="1">
            <a:off x="4127149" y="941693"/>
            <a:ext cx="322299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079F74D-B869-6246-8BA9-A981FB8AA1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441760" y="916672"/>
            <a:ext cx="430194" cy="34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F4EF05E-BC7E-E24B-9D49-688AFE06F969}"/>
              </a:ext>
            </a:extLst>
          </p:cNvPr>
          <p:cNvSpPr/>
          <p:nvPr/>
        </p:nvSpPr>
        <p:spPr>
          <a:xfrm>
            <a:off x="3881489" y="126241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0F74E3E-4756-B045-B6A5-94FFD277AFB8}"/>
              </a:ext>
            </a:extLst>
          </p:cNvPr>
          <p:cNvSpPr/>
          <p:nvPr/>
        </p:nvSpPr>
        <p:spPr>
          <a:xfrm>
            <a:off x="3528286" y="20807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FBB713E-6243-F842-8B9A-8BF5AA9E1108}"/>
              </a:ext>
            </a:extLst>
          </p:cNvPr>
          <p:cNvSpPr/>
          <p:nvPr/>
        </p:nvSpPr>
        <p:spPr>
          <a:xfrm>
            <a:off x="4278913" y="20807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A746094-F611-0E43-9B0D-D4C3A156A3FC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820576" y="1753734"/>
            <a:ext cx="29229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977FA91-A829-6548-94A0-D638D2E6E91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141008" y="1760053"/>
            <a:ext cx="430195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05132CD-6DB2-464D-9BB8-BEFD20AEB940}"/>
              </a:ext>
            </a:extLst>
          </p:cNvPr>
          <p:cNvSpPr txBox="1"/>
          <p:nvPr/>
        </p:nvSpPr>
        <p:spPr>
          <a:xfrm>
            <a:off x="3274917" y="534408"/>
            <a:ext cx="67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插入</a:t>
            </a:r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62FBCC24-EDE9-2F40-9478-9C407E551358}"/>
              </a:ext>
            </a:extLst>
          </p:cNvPr>
          <p:cNvSpPr/>
          <p:nvPr/>
        </p:nvSpPr>
        <p:spPr>
          <a:xfrm>
            <a:off x="5253794" y="736977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87F13EB-195F-1846-90D7-55943F06DED8}"/>
              </a:ext>
            </a:extLst>
          </p:cNvPr>
          <p:cNvSpPr/>
          <p:nvPr/>
        </p:nvSpPr>
        <p:spPr>
          <a:xfrm>
            <a:off x="6124292" y="44866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E3F615F-F9B3-B045-9B3F-6D7A3CD8571F}"/>
              </a:ext>
            </a:extLst>
          </p:cNvPr>
          <p:cNvSpPr/>
          <p:nvPr/>
        </p:nvSpPr>
        <p:spPr>
          <a:xfrm>
            <a:off x="6500168" y="125900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D27B067D-7A76-9B4C-9BF5-B007F4E0C8F5}"/>
              </a:ext>
            </a:extLst>
          </p:cNvPr>
          <p:cNvCxnSpPr>
            <a:cxnSpLocks/>
            <a:stCxn id="46" idx="4"/>
            <a:endCxn id="50" idx="0"/>
          </p:cNvCxnSpPr>
          <p:nvPr/>
        </p:nvCxnSpPr>
        <p:spPr>
          <a:xfrm flipH="1">
            <a:off x="6047653" y="939988"/>
            <a:ext cx="322299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8DA1B73-9FE5-2B4E-BF30-F67ED3912B2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362264" y="914967"/>
            <a:ext cx="430194" cy="34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B136201B-14C6-0946-802C-D239E12FF1CE}"/>
              </a:ext>
            </a:extLst>
          </p:cNvPr>
          <p:cNvSpPr/>
          <p:nvPr/>
        </p:nvSpPr>
        <p:spPr>
          <a:xfrm>
            <a:off x="5801993" y="126071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88363FB-ACCD-D346-8D57-9059D30E85A3}"/>
              </a:ext>
            </a:extLst>
          </p:cNvPr>
          <p:cNvSpPr/>
          <p:nvPr/>
        </p:nvSpPr>
        <p:spPr>
          <a:xfrm>
            <a:off x="6199417" y="207907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1DCC70D-B98B-1C4C-A7BC-A00DC2A837C7}"/>
              </a:ext>
            </a:extLst>
          </p:cNvPr>
          <p:cNvCxnSpPr>
            <a:cxnSpLocks/>
          </p:cNvCxnSpPr>
          <p:nvPr/>
        </p:nvCxnSpPr>
        <p:spPr>
          <a:xfrm flipH="1">
            <a:off x="5741080" y="1752029"/>
            <a:ext cx="29229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69BFB3D4-79AA-AA41-8689-7A436BEFCC23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061512" y="1758348"/>
            <a:ext cx="430195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1BF63D2-47C3-7441-94B6-8C4FDED70C33}"/>
              </a:ext>
            </a:extLst>
          </p:cNvPr>
          <p:cNvSpPr txBox="1"/>
          <p:nvPr/>
        </p:nvSpPr>
        <p:spPr>
          <a:xfrm>
            <a:off x="5201269" y="529285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插入</a:t>
            </a:r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FC2CA42-9C8E-124C-8119-B76C6F8F601C}"/>
              </a:ext>
            </a:extLst>
          </p:cNvPr>
          <p:cNvSpPr/>
          <p:nvPr/>
        </p:nvSpPr>
        <p:spPr>
          <a:xfrm>
            <a:off x="5464634" y="207104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7F5C1AF-C23E-7A44-B10D-A409BA3E24F8}"/>
              </a:ext>
            </a:extLst>
          </p:cNvPr>
          <p:cNvSpPr/>
          <p:nvPr/>
        </p:nvSpPr>
        <p:spPr>
          <a:xfrm>
            <a:off x="4966784" y="295423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897743C-60F3-5845-AAE3-127A84075603}"/>
              </a:ext>
            </a:extLst>
          </p:cNvPr>
          <p:cNvSpPr/>
          <p:nvPr/>
        </p:nvSpPr>
        <p:spPr>
          <a:xfrm>
            <a:off x="5717411" y="295423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03CB9A94-2AC8-2942-B998-26140359C8EB}"/>
              </a:ext>
            </a:extLst>
          </p:cNvPr>
          <p:cNvCxnSpPr>
            <a:endCxn id="60" idx="0"/>
          </p:cNvCxnSpPr>
          <p:nvPr/>
        </p:nvCxnSpPr>
        <p:spPr>
          <a:xfrm flipH="1">
            <a:off x="5259074" y="2556171"/>
            <a:ext cx="381562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B4013555-B58C-0C49-B142-6343B161C660}"/>
              </a:ext>
            </a:extLst>
          </p:cNvPr>
          <p:cNvCxnSpPr>
            <a:endCxn id="61" idx="0"/>
          </p:cNvCxnSpPr>
          <p:nvPr/>
        </p:nvCxnSpPr>
        <p:spPr>
          <a:xfrm>
            <a:off x="5640636" y="2556171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箭头 63">
            <a:extLst>
              <a:ext uri="{FF2B5EF4-FFF2-40B4-BE49-F238E27FC236}">
                <a16:creationId xmlns:a16="http://schemas.microsoft.com/office/drawing/2014/main" id="{8C5E68BE-071D-8D4A-ADA0-C67B6B611F52}"/>
              </a:ext>
            </a:extLst>
          </p:cNvPr>
          <p:cNvSpPr/>
          <p:nvPr/>
        </p:nvSpPr>
        <p:spPr>
          <a:xfrm>
            <a:off x="7297612" y="722821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925C110-45A1-2B4C-A332-02EB4308EEBC}"/>
              </a:ext>
            </a:extLst>
          </p:cNvPr>
          <p:cNvSpPr/>
          <p:nvPr/>
        </p:nvSpPr>
        <p:spPr>
          <a:xfrm>
            <a:off x="8168110" y="434513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89ABCF3E-331D-A347-AE38-990F54C8E974}"/>
              </a:ext>
            </a:extLst>
          </p:cNvPr>
          <p:cNvSpPr/>
          <p:nvPr/>
        </p:nvSpPr>
        <p:spPr>
          <a:xfrm>
            <a:off x="8543986" y="124484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22FCB060-01D0-5849-85EA-3FAF615606B3}"/>
              </a:ext>
            </a:extLst>
          </p:cNvPr>
          <p:cNvCxnSpPr>
            <a:cxnSpLocks/>
            <a:stCxn id="65" idx="4"/>
            <a:endCxn id="69" idx="0"/>
          </p:cNvCxnSpPr>
          <p:nvPr/>
        </p:nvCxnSpPr>
        <p:spPr>
          <a:xfrm flipH="1">
            <a:off x="8091471" y="925832"/>
            <a:ext cx="322299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29BA4607-870E-644D-A2BC-3586A5BD079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406082" y="900811"/>
            <a:ext cx="430194" cy="34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AF29A45F-A5D6-5544-BE5D-C8828777FB62}"/>
              </a:ext>
            </a:extLst>
          </p:cNvPr>
          <p:cNvSpPr/>
          <p:nvPr/>
        </p:nvSpPr>
        <p:spPr>
          <a:xfrm>
            <a:off x="7845811" y="124655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EDB77F2-DB71-0A44-B8DD-0C1BE5E44215}"/>
              </a:ext>
            </a:extLst>
          </p:cNvPr>
          <p:cNvSpPr/>
          <p:nvPr/>
        </p:nvSpPr>
        <p:spPr>
          <a:xfrm>
            <a:off x="8243235" y="206491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8971065-82B2-FE47-989C-ABAF51C67859}"/>
              </a:ext>
            </a:extLst>
          </p:cNvPr>
          <p:cNvCxnSpPr>
            <a:cxnSpLocks/>
          </p:cNvCxnSpPr>
          <p:nvPr/>
        </p:nvCxnSpPr>
        <p:spPr>
          <a:xfrm flipH="1">
            <a:off x="7784898" y="1737873"/>
            <a:ext cx="29229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B0B9D27D-7110-6541-A5EA-BE627467F3B3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8105330" y="1744192"/>
            <a:ext cx="430195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C33E6EDD-C738-8542-ACF9-9F6647F3E9EF}"/>
              </a:ext>
            </a:extLst>
          </p:cNvPr>
          <p:cNvSpPr/>
          <p:nvPr/>
        </p:nvSpPr>
        <p:spPr>
          <a:xfrm>
            <a:off x="7508452" y="205688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1D88B00-F500-1C42-80CE-99966275EF35}"/>
              </a:ext>
            </a:extLst>
          </p:cNvPr>
          <p:cNvSpPr/>
          <p:nvPr/>
        </p:nvSpPr>
        <p:spPr>
          <a:xfrm>
            <a:off x="7010602" y="29400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DB3E324-D20C-6740-BB9D-77BAC8E80658}"/>
              </a:ext>
            </a:extLst>
          </p:cNvPr>
          <p:cNvSpPr/>
          <p:nvPr/>
        </p:nvSpPr>
        <p:spPr>
          <a:xfrm>
            <a:off x="7761229" y="29400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D03CBCC-6744-5843-8D96-A34999C4FD32}"/>
              </a:ext>
            </a:extLst>
          </p:cNvPr>
          <p:cNvCxnSpPr>
            <a:endCxn id="74" idx="0"/>
          </p:cNvCxnSpPr>
          <p:nvPr/>
        </p:nvCxnSpPr>
        <p:spPr>
          <a:xfrm flipH="1">
            <a:off x="7302892" y="2542015"/>
            <a:ext cx="381562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720D4E16-E838-2049-A008-7A6BB8BFEE7A}"/>
              </a:ext>
            </a:extLst>
          </p:cNvPr>
          <p:cNvCxnSpPr>
            <a:endCxn id="75" idx="0"/>
          </p:cNvCxnSpPr>
          <p:nvPr/>
        </p:nvCxnSpPr>
        <p:spPr>
          <a:xfrm>
            <a:off x="7684454" y="2542015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E9B0D75-8261-FE4E-B6FE-92A3D4282A16}"/>
              </a:ext>
            </a:extLst>
          </p:cNvPr>
          <p:cNvSpPr txBox="1"/>
          <p:nvPr/>
        </p:nvSpPr>
        <p:spPr>
          <a:xfrm>
            <a:off x="7247451" y="515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</a:t>
            </a: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1E9B30-5B45-EA4C-B556-FE3998847882}"/>
              </a:ext>
            </a:extLst>
          </p:cNvPr>
          <p:cNvSpPr/>
          <p:nvPr/>
        </p:nvSpPr>
        <p:spPr>
          <a:xfrm>
            <a:off x="9278472" y="722821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D85A7DD7-57C8-0F40-AB34-4AFB6C8DCE11}"/>
              </a:ext>
            </a:extLst>
          </p:cNvPr>
          <p:cNvCxnSpPr>
            <a:cxnSpLocks/>
            <a:stCxn id="84" idx="4"/>
            <a:endCxn id="95" idx="0"/>
          </p:cNvCxnSpPr>
          <p:nvPr/>
        </p:nvCxnSpPr>
        <p:spPr>
          <a:xfrm>
            <a:off x="10603243" y="1051943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31F8D5DA-6FD0-C048-8FB5-2CCC353FC9F1}"/>
              </a:ext>
            </a:extLst>
          </p:cNvPr>
          <p:cNvSpPr/>
          <p:nvPr/>
        </p:nvSpPr>
        <p:spPr>
          <a:xfrm>
            <a:off x="10357583" y="56062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D8CB732E-F109-8643-BDD2-C5BF124573C5}"/>
              </a:ext>
            </a:extLst>
          </p:cNvPr>
          <p:cNvCxnSpPr>
            <a:cxnSpLocks/>
            <a:stCxn id="84" idx="4"/>
          </p:cNvCxnSpPr>
          <p:nvPr/>
        </p:nvCxnSpPr>
        <p:spPr>
          <a:xfrm flipH="1">
            <a:off x="10052843" y="1051943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568B4E6B-F06B-0344-B6FE-D96CE05148D5}"/>
              </a:ext>
            </a:extLst>
          </p:cNvPr>
          <p:cNvSpPr/>
          <p:nvPr/>
        </p:nvSpPr>
        <p:spPr>
          <a:xfrm>
            <a:off x="9776396" y="137095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C377DBD-C5F7-7E4A-814C-FC5962045AE0}"/>
              </a:ext>
            </a:extLst>
          </p:cNvPr>
          <p:cNvSpPr/>
          <p:nvPr/>
        </p:nvSpPr>
        <p:spPr>
          <a:xfrm>
            <a:off x="9278546" y="22541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B6B90EB7-C5F7-6847-9623-3ADDA2203BA4}"/>
              </a:ext>
            </a:extLst>
          </p:cNvPr>
          <p:cNvSpPr/>
          <p:nvPr/>
        </p:nvSpPr>
        <p:spPr>
          <a:xfrm>
            <a:off x="10029173" y="22541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DAAEB3D4-5A6D-7840-BB47-73285184FA80}"/>
              </a:ext>
            </a:extLst>
          </p:cNvPr>
          <p:cNvCxnSpPr>
            <a:endCxn id="89" idx="0"/>
          </p:cNvCxnSpPr>
          <p:nvPr/>
        </p:nvCxnSpPr>
        <p:spPr>
          <a:xfrm flipH="1">
            <a:off x="9570836" y="1856085"/>
            <a:ext cx="381562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913A790-7B60-1E47-9D32-99003ADFFB63}"/>
              </a:ext>
            </a:extLst>
          </p:cNvPr>
          <p:cNvCxnSpPr>
            <a:endCxn id="90" idx="0"/>
          </p:cNvCxnSpPr>
          <p:nvPr/>
        </p:nvCxnSpPr>
        <p:spPr>
          <a:xfrm>
            <a:off x="9952398" y="1856085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77107139-491F-1243-87BC-01A083617A58}"/>
              </a:ext>
            </a:extLst>
          </p:cNvPr>
          <p:cNvSpPr txBox="1"/>
          <p:nvPr/>
        </p:nvSpPr>
        <p:spPr>
          <a:xfrm>
            <a:off x="9190820" y="5292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右旋转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86542490-D752-4742-8022-39F39DE524DD}"/>
              </a:ext>
            </a:extLst>
          </p:cNvPr>
          <p:cNvSpPr/>
          <p:nvPr/>
        </p:nvSpPr>
        <p:spPr>
          <a:xfrm>
            <a:off x="11082980" y="136476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9544DC5-2D62-E940-B92A-41A405D9F3B1}"/>
              </a:ext>
            </a:extLst>
          </p:cNvPr>
          <p:cNvSpPr/>
          <p:nvPr/>
        </p:nvSpPr>
        <p:spPr>
          <a:xfrm>
            <a:off x="11460268" y="22541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A0E1DDAB-3F9B-754B-997B-D6D0C3795FBA}"/>
              </a:ext>
            </a:extLst>
          </p:cNvPr>
          <p:cNvCxnSpPr>
            <a:cxnSpLocks/>
            <a:stCxn id="95" idx="4"/>
            <a:endCxn id="96" idx="0"/>
          </p:cNvCxnSpPr>
          <p:nvPr/>
        </p:nvCxnSpPr>
        <p:spPr>
          <a:xfrm>
            <a:off x="11328640" y="1856085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04BFA2FF-3F19-D54E-9B67-E53818F05271}"/>
              </a:ext>
            </a:extLst>
          </p:cNvPr>
          <p:cNvSpPr/>
          <p:nvPr/>
        </p:nvSpPr>
        <p:spPr>
          <a:xfrm>
            <a:off x="10751656" y="226830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ED0B04C9-E231-504C-946A-096F4A2C0E6B}"/>
              </a:ext>
            </a:extLst>
          </p:cNvPr>
          <p:cNvCxnSpPr>
            <a:cxnSpLocks/>
            <a:stCxn id="95" idx="4"/>
            <a:endCxn id="99" idx="0"/>
          </p:cNvCxnSpPr>
          <p:nvPr/>
        </p:nvCxnSpPr>
        <p:spPr>
          <a:xfrm flipH="1">
            <a:off x="11043946" y="1856085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A0BCD098-4D22-2A49-A457-02B14E770339}"/>
              </a:ext>
            </a:extLst>
          </p:cNvPr>
          <p:cNvCxnSpPr>
            <a:cxnSpLocks/>
            <a:stCxn id="110" idx="4"/>
            <a:endCxn id="118" idx="0"/>
          </p:cNvCxnSpPr>
          <p:nvPr/>
        </p:nvCxnSpPr>
        <p:spPr>
          <a:xfrm>
            <a:off x="1529144" y="4102217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DD4A95A5-E243-6C4B-9386-FFFB9D84485B}"/>
              </a:ext>
            </a:extLst>
          </p:cNvPr>
          <p:cNvSpPr/>
          <p:nvPr/>
        </p:nvSpPr>
        <p:spPr>
          <a:xfrm>
            <a:off x="1283484" y="3610898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2C9FAEF5-AF1E-CB41-9BC2-0350EA2E5DC6}"/>
              </a:ext>
            </a:extLst>
          </p:cNvPr>
          <p:cNvCxnSpPr>
            <a:cxnSpLocks/>
            <a:stCxn id="110" idx="4"/>
          </p:cNvCxnSpPr>
          <p:nvPr/>
        </p:nvCxnSpPr>
        <p:spPr>
          <a:xfrm flipH="1">
            <a:off x="978744" y="4102217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0FD81391-5ECC-844C-A7D3-2E0090BD92A5}"/>
              </a:ext>
            </a:extLst>
          </p:cNvPr>
          <p:cNvSpPr/>
          <p:nvPr/>
        </p:nvSpPr>
        <p:spPr>
          <a:xfrm>
            <a:off x="702297" y="442123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B3B1160-5A55-7B42-B6E0-A66848D81ED4}"/>
              </a:ext>
            </a:extLst>
          </p:cNvPr>
          <p:cNvSpPr/>
          <p:nvPr/>
        </p:nvSpPr>
        <p:spPr>
          <a:xfrm>
            <a:off x="204447" y="5304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4784C838-08F2-9E44-8F38-BECE7AB3AF0B}"/>
              </a:ext>
            </a:extLst>
          </p:cNvPr>
          <p:cNvSpPr/>
          <p:nvPr/>
        </p:nvSpPr>
        <p:spPr>
          <a:xfrm>
            <a:off x="955074" y="5304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F3A867F0-582E-3241-978A-DD3F54A51E67}"/>
              </a:ext>
            </a:extLst>
          </p:cNvPr>
          <p:cNvCxnSpPr>
            <a:endCxn id="113" idx="0"/>
          </p:cNvCxnSpPr>
          <p:nvPr/>
        </p:nvCxnSpPr>
        <p:spPr>
          <a:xfrm flipH="1">
            <a:off x="496737" y="4906359"/>
            <a:ext cx="381562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F6C31BFE-3CDB-6F4F-B920-8029A15C1E8F}"/>
              </a:ext>
            </a:extLst>
          </p:cNvPr>
          <p:cNvCxnSpPr>
            <a:endCxn id="114" idx="0"/>
          </p:cNvCxnSpPr>
          <p:nvPr/>
        </p:nvCxnSpPr>
        <p:spPr>
          <a:xfrm>
            <a:off x="878299" y="4906359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A71A96D7-5A82-5F47-B9CE-2E1955A8A299}"/>
              </a:ext>
            </a:extLst>
          </p:cNvPr>
          <p:cNvSpPr/>
          <p:nvPr/>
        </p:nvSpPr>
        <p:spPr>
          <a:xfrm>
            <a:off x="2008881" y="441504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83D80D1E-D867-F64D-88D0-8D43E0E57812}"/>
              </a:ext>
            </a:extLst>
          </p:cNvPr>
          <p:cNvSpPr/>
          <p:nvPr/>
        </p:nvSpPr>
        <p:spPr>
          <a:xfrm>
            <a:off x="2386169" y="5304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0C9DDF30-07F1-CC42-AA2C-A05228B2BFF5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2254541" y="4906359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5D8C5C49-DF0E-7D47-9BFB-4DE6B467DDCB}"/>
              </a:ext>
            </a:extLst>
          </p:cNvPr>
          <p:cNvSpPr/>
          <p:nvPr/>
        </p:nvSpPr>
        <p:spPr>
          <a:xfrm>
            <a:off x="1677557" y="53185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16E5C5A9-3E90-B04B-B94F-10BB9AE042D5}"/>
              </a:ext>
            </a:extLst>
          </p:cNvPr>
          <p:cNvCxnSpPr>
            <a:cxnSpLocks/>
            <a:stCxn id="118" idx="4"/>
            <a:endCxn id="121" idx="0"/>
          </p:cNvCxnSpPr>
          <p:nvPr/>
        </p:nvCxnSpPr>
        <p:spPr>
          <a:xfrm flipH="1">
            <a:off x="1969847" y="4906359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5937247-00FD-B942-A1B3-77B8FA2F7E55}"/>
              </a:ext>
            </a:extLst>
          </p:cNvPr>
          <p:cNvSpPr txBox="1"/>
          <p:nvPr/>
        </p:nvSpPr>
        <p:spPr>
          <a:xfrm>
            <a:off x="2775401" y="360431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插入</a:t>
            </a:r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126" name="右箭头 125">
            <a:extLst>
              <a:ext uri="{FF2B5EF4-FFF2-40B4-BE49-F238E27FC236}">
                <a16:creationId xmlns:a16="http://schemas.microsoft.com/office/drawing/2014/main" id="{21DF805A-E585-0341-919C-2E56884E8B34}"/>
              </a:ext>
            </a:extLst>
          </p:cNvPr>
          <p:cNvSpPr/>
          <p:nvPr/>
        </p:nvSpPr>
        <p:spPr>
          <a:xfrm>
            <a:off x="2825367" y="3817132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DB76DD3F-6095-2C47-8559-A65924D6B6E7}"/>
              </a:ext>
            </a:extLst>
          </p:cNvPr>
          <p:cNvCxnSpPr>
            <a:cxnSpLocks/>
            <a:stCxn id="129" idx="4"/>
            <a:endCxn id="137" idx="0"/>
          </p:cNvCxnSpPr>
          <p:nvPr/>
        </p:nvCxnSpPr>
        <p:spPr>
          <a:xfrm>
            <a:off x="4525999" y="4102217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D0ECC865-A9BA-5B43-90C8-A3743FC17DCB}"/>
              </a:ext>
            </a:extLst>
          </p:cNvPr>
          <p:cNvSpPr/>
          <p:nvPr/>
        </p:nvSpPr>
        <p:spPr>
          <a:xfrm>
            <a:off x="4280339" y="3610898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18B82A4F-C994-2345-9F13-462A1DFDD868}"/>
              </a:ext>
            </a:extLst>
          </p:cNvPr>
          <p:cNvCxnSpPr>
            <a:cxnSpLocks/>
            <a:stCxn id="129" idx="4"/>
          </p:cNvCxnSpPr>
          <p:nvPr/>
        </p:nvCxnSpPr>
        <p:spPr>
          <a:xfrm flipH="1">
            <a:off x="3975599" y="4102217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CB7CC4DF-EE20-6748-A242-195764FC7C7E}"/>
              </a:ext>
            </a:extLst>
          </p:cNvPr>
          <p:cNvSpPr/>
          <p:nvPr/>
        </p:nvSpPr>
        <p:spPr>
          <a:xfrm>
            <a:off x="3699152" y="442123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69AC630D-E7EF-6A40-B09E-B420951AE46C}"/>
              </a:ext>
            </a:extLst>
          </p:cNvPr>
          <p:cNvSpPr/>
          <p:nvPr/>
        </p:nvSpPr>
        <p:spPr>
          <a:xfrm>
            <a:off x="3951929" y="5304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5F727663-9EFC-E540-990A-2A5D6CC97DBA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3455205" y="4906359"/>
            <a:ext cx="419950" cy="38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BCF6E1FF-70D4-7947-844E-A396110DA211}"/>
              </a:ext>
            </a:extLst>
          </p:cNvPr>
          <p:cNvCxnSpPr>
            <a:endCxn id="133" idx="0"/>
          </p:cNvCxnSpPr>
          <p:nvPr/>
        </p:nvCxnSpPr>
        <p:spPr>
          <a:xfrm>
            <a:off x="3875154" y="4906359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>
            <a:extLst>
              <a:ext uri="{FF2B5EF4-FFF2-40B4-BE49-F238E27FC236}">
                <a16:creationId xmlns:a16="http://schemas.microsoft.com/office/drawing/2014/main" id="{BEF9A805-0E5D-F046-9A09-29666DB867E8}"/>
              </a:ext>
            </a:extLst>
          </p:cNvPr>
          <p:cNvSpPr/>
          <p:nvPr/>
        </p:nvSpPr>
        <p:spPr>
          <a:xfrm>
            <a:off x="5005736" y="441504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179EC7E-6333-A64F-82E2-CF50A4E51EDB}"/>
              </a:ext>
            </a:extLst>
          </p:cNvPr>
          <p:cNvSpPr/>
          <p:nvPr/>
        </p:nvSpPr>
        <p:spPr>
          <a:xfrm>
            <a:off x="5383024" y="5304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1F71A701-3E5B-E34F-833C-864D13ACF69E}"/>
              </a:ext>
            </a:extLst>
          </p:cNvPr>
          <p:cNvCxnSpPr>
            <a:cxnSpLocks/>
            <a:stCxn id="137" idx="4"/>
            <a:endCxn id="138" idx="0"/>
          </p:cNvCxnSpPr>
          <p:nvPr/>
        </p:nvCxnSpPr>
        <p:spPr>
          <a:xfrm>
            <a:off x="5251396" y="4906359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853CF45A-15F2-A04D-A4C7-669F6284AA60}"/>
              </a:ext>
            </a:extLst>
          </p:cNvPr>
          <p:cNvSpPr/>
          <p:nvPr/>
        </p:nvSpPr>
        <p:spPr>
          <a:xfrm>
            <a:off x="4674412" y="531857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F0CBCE3D-0C12-3A47-B3BE-0727420A862D}"/>
              </a:ext>
            </a:extLst>
          </p:cNvPr>
          <p:cNvCxnSpPr>
            <a:cxnSpLocks/>
            <a:stCxn id="137" idx="4"/>
            <a:endCxn id="140" idx="0"/>
          </p:cNvCxnSpPr>
          <p:nvPr/>
        </p:nvCxnSpPr>
        <p:spPr>
          <a:xfrm flipH="1">
            <a:off x="4966702" y="4906359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18BE61C-C0EE-8C48-805E-24FD49F63714}"/>
              </a:ext>
            </a:extLst>
          </p:cNvPr>
          <p:cNvSpPr txBox="1"/>
          <p:nvPr/>
        </p:nvSpPr>
        <p:spPr>
          <a:xfrm>
            <a:off x="5675313" y="35875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</a:t>
            </a:r>
          </a:p>
        </p:txBody>
      </p:sp>
      <p:sp>
        <p:nvSpPr>
          <p:cNvPr id="143" name="右箭头 142">
            <a:extLst>
              <a:ext uri="{FF2B5EF4-FFF2-40B4-BE49-F238E27FC236}">
                <a16:creationId xmlns:a16="http://schemas.microsoft.com/office/drawing/2014/main" id="{863F0113-28B5-4B43-9E04-4C9ED52953EB}"/>
              </a:ext>
            </a:extLst>
          </p:cNvPr>
          <p:cNvSpPr/>
          <p:nvPr/>
        </p:nvSpPr>
        <p:spPr>
          <a:xfrm>
            <a:off x="5725479" y="3784322"/>
            <a:ext cx="400869" cy="14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24FDA377-401D-0048-924C-1735F014AB7A}"/>
              </a:ext>
            </a:extLst>
          </p:cNvPr>
          <p:cNvSpPr/>
          <p:nvPr/>
        </p:nvSpPr>
        <p:spPr>
          <a:xfrm>
            <a:off x="3209545" y="528684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734A9240-7D60-6641-A51B-D1701B889425}"/>
              </a:ext>
            </a:extLst>
          </p:cNvPr>
          <p:cNvSpPr/>
          <p:nvPr/>
        </p:nvSpPr>
        <p:spPr>
          <a:xfrm>
            <a:off x="2748711" y="619379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3B53977A-B29E-6349-BE57-B301FCDD140E}"/>
              </a:ext>
            </a:extLst>
          </p:cNvPr>
          <p:cNvSpPr/>
          <p:nvPr/>
        </p:nvSpPr>
        <p:spPr>
          <a:xfrm>
            <a:off x="3499338" y="619379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1A55393F-727C-994D-A502-EA9420CF97A4}"/>
              </a:ext>
            </a:extLst>
          </p:cNvPr>
          <p:cNvCxnSpPr>
            <a:cxnSpLocks/>
            <a:stCxn id="144" idx="4"/>
            <a:endCxn id="146" idx="0"/>
          </p:cNvCxnSpPr>
          <p:nvPr/>
        </p:nvCxnSpPr>
        <p:spPr>
          <a:xfrm flipH="1">
            <a:off x="3041001" y="5778167"/>
            <a:ext cx="414204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5062228D-364D-134A-8E8C-CDCBFB0E56C7}"/>
              </a:ext>
            </a:extLst>
          </p:cNvPr>
          <p:cNvCxnSpPr>
            <a:cxnSpLocks/>
            <a:stCxn id="144" idx="4"/>
            <a:endCxn id="147" idx="0"/>
          </p:cNvCxnSpPr>
          <p:nvPr/>
        </p:nvCxnSpPr>
        <p:spPr>
          <a:xfrm>
            <a:off x="3455205" y="5778167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1FBD00E2-8DA3-0D47-9567-E8C692EB132D}"/>
              </a:ext>
            </a:extLst>
          </p:cNvPr>
          <p:cNvCxnSpPr>
            <a:cxnSpLocks/>
            <a:stCxn id="153" idx="4"/>
            <a:endCxn id="159" idx="0"/>
          </p:cNvCxnSpPr>
          <p:nvPr/>
        </p:nvCxnSpPr>
        <p:spPr>
          <a:xfrm>
            <a:off x="7431640" y="4096027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C960F746-422B-BF49-9D9D-02DD3F53B741}"/>
              </a:ext>
            </a:extLst>
          </p:cNvPr>
          <p:cNvSpPr/>
          <p:nvPr/>
        </p:nvSpPr>
        <p:spPr>
          <a:xfrm>
            <a:off x="7185980" y="360470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1D143A14-7E19-F644-BA59-BF500C5F8CFD}"/>
              </a:ext>
            </a:extLst>
          </p:cNvPr>
          <p:cNvCxnSpPr>
            <a:cxnSpLocks/>
            <a:stCxn id="153" idx="4"/>
          </p:cNvCxnSpPr>
          <p:nvPr/>
        </p:nvCxnSpPr>
        <p:spPr>
          <a:xfrm flipH="1">
            <a:off x="6881240" y="4096027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CE5081A8-ADC6-0743-897B-C08495BB3C5C}"/>
              </a:ext>
            </a:extLst>
          </p:cNvPr>
          <p:cNvSpPr/>
          <p:nvPr/>
        </p:nvSpPr>
        <p:spPr>
          <a:xfrm>
            <a:off x="6604793" y="441504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4B1C4E3A-ADF1-FA4B-963C-18B1E1825B7D}"/>
              </a:ext>
            </a:extLst>
          </p:cNvPr>
          <p:cNvSpPr/>
          <p:nvPr/>
        </p:nvSpPr>
        <p:spPr>
          <a:xfrm>
            <a:off x="6857570" y="529822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CB42E9B8-5412-BD4C-B353-B8E4F807EF9C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6360846" y="4900169"/>
            <a:ext cx="419950" cy="38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9128845E-ADA4-2C4F-957F-8EC2191A5662}"/>
              </a:ext>
            </a:extLst>
          </p:cNvPr>
          <p:cNvCxnSpPr>
            <a:endCxn id="156" idx="0"/>
          </p:cNvCxnSpPr>
          <p:nvPr/>
        </p:nvCxnSpPr>
        <p:spPr>
          <a:xfrm>
            <a:off x="6780795" y="4900169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A156242D-561C-5C4C-88A8-7BD6F207E4E3}"/>
              </a:ext>
            </a:extLst>
          </p:cNvPr>
          <p:cNvSpPr/>
          <p:nvPr/>
        </p:nvSpPr>
        <p:spPr>
          <a:xfrm>
            <a:off x="7911377" y="440885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29608D3A-D565-C143-B3E9-4E51EE918408}"/>
              </a:ext>
            </a:extLst>
          </p:cNvPr>
          <p:cNvSpPr/>
          <p:nvPr/>
        </p:nvSpPr>
        <p:spPr>
          <a:xfrm>
            <a:off x="8288665" y="529822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64F0EBA5-97C5-EA47-95ED-460E818B414E}"/>
              </a:ext>
            </a:extLst>
          </p:cNvPr>
          <p:cNvCxnSpPr>
            <a:cxnSpLocks/>
            <a:stCxn id="159" idx="4"/>
            <a:endCxn id="160" idx="0"/>
          </p:cNvCxnSpPr>
          <p:nvPr/>
        </p:nvCxnSpPr>
        <p:spPr>
          <a:xfrm>
            <a:off x="8157037" y="4900169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618E6E3B-6B55-ED42-83C4-DEAE9CCE8E57}"/>
              </a:ext>
            </a:extLst>
          </p:cNvPr>
          <p:cNvSpPr/>
          <p:nvPr/>
        </p:nvSpPr>
        <p:spPr>
          <a:xfrm>
            <a:off x="7580053" y="531238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5DCC115E-EAF4-5140-9D59-76644E18A749}"/>
              </a:ext>
            </a:extLst>
          </p:cNvPr>
          <p:cNvCxnSpPr>
            <a:cxnSpLocks/>
            <a:stCxn id="159" idx="4"/>
            <a:endCxn id="162" idx="0"/>
          </p:cNvCxnSpPr>
          <p:nvPr/>
        </p:nvCxnSpPr>
        <p:spPr>
          <a:xfrm flipH="1">
            <a:off x="7872343" y="4900169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351A91A-C951-774B-99B4-01F9F83F0C01}"/>
              </a:ext>
            </a:extLst>
          </p:cNvPr>
          <p:cNvSpPr txBox="1"/>
          <p:nvPr/>
        </p:nvSpPr>
        <p:spPr>
          <a:xfrm>
            <a:off x="8636779" y="35763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</a:t>
            </a:r>
          </a:p>
        </p:txBody>
      </p:sp>
      <p:sp>
        <p:nvSpPr>
          <p:cNvPr id="165" name="右箭头 164">
            <a:extLst>
              <a:ext uri="{FF2B5EF4-FFF2-40B4-BE49-F238E27FC236}">
                <a16:creationId xmlns:a16="http://schemas.microsoft.com/office/drawing/2014/main" id="{B3CE8D57-5B3D-8848-A14F-DDCD1CC121EE}"/>
              </a:ext>
            </a:extLst>
          </p:cNvPr>
          <p:cNvSpPr/>
          <p:nvPr/>
        </p:nvSpPr>
        <p:spPr>
          <a:xfrm>
            <a:off x="8686945" y="3773095"/>
            <a:ext cx="400869" cy="142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911BF91D-E7E3-DA42-AC67-0C919991595C}"/>
              </a:ext>
            </a:extLst>
          </p:cNvPr>
          <p:cNvSpPr/>
          <p:nvPr/>
        </p:nvSpPr>
        <p:spPr>
          <a:xfrm>
            <a:off x="6115186" y="528065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674A3F7D-0FC8-5442-99D7-421E1163167D}"/>
              </a:ext>
            </a:extLst>
          </p:cNvPr>
          <p:cNvSpPr/>
          <p:nvPr/>
        </p:nvSpPr>
        <p:spPr>
          <a:xfrm>
            <a:off x="6404979" y="618760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8828AF24-A0D4-3D40-851B-F162CD4F31D2}"/>
              </a:ext>
            </a:extLst>
          </p:cNvPr>
          <p:cNvCxnSpPr>
            <a:cxnSpLocks/>
            <a:stCxn id="166" idx="4"/>
            <a:endCxn id="170" idx="0"/>
          </p:cNvCxnSpPr>
          <p:nvPr/>
        </p:nvCxnSpPr>
        <p:spPr>
          <a:xfrm flipH="1">
            <a:off x="5967603" y="5771977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1DF6C80C-3D0D-F84B-BF9E-4DD680E2EECC}"/>
              </a:ext>
            </a:extLst>
          </p:cNvPr>
          <p:cNvCxnSpPr>
            <a:cxnSpLocks/>
            <a:stCxn id="166" idx="4"/>
            <a:endCxn id="167" idx="0"/>
          </p:cNvCxnSpPr>
          <p:nvPr/>
        </p:nvCxnSpPr>
        <p:spPr>
          <a:xfrm>
            <a:off x="6360846" y="5771977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003B3E91-A425-CF42-B0F3-BA23CDBF346B}"/>
              </a:ext>
            </a:extLst>
          </p:cNvPr>
          <p:cNvSpPr/>
          <p:nvPr/>
        </p:nvSpPr>
        <p:spPr>
          <a:xfrm>
            <a:off x="5675313" y="618265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5CF7B700-FCE6-8F45-8C51-EC2AFAF665BF}"/>
              </a:ext>
            </a:extLst>
          </p:cNvPr>
          <p:cNvCxnSpPr>
            <a:cxnSpLocks/>
            <a:stCxn id="173" idx="4"/>
            <a:endCxn id="179" idx="0"/>
          </p:cNvCxnSpPr>
          <p:nvPr/>
        </p:nvCxnSpPr>
        <p:spPr>
          <a:xfrm>
            <a:off x="10393961" y="4007843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6FA123DE-1D33-BE42-831D-B050B4E9CAF9}"/>
              </a:ext>
            </a:extLst>
          </p:cNvPr>
          <p:cNvSpPr/>
          <p:nvPr/>
        </p:nvSpPr>
        <p:spPr>
          <a:xfrm>
            <a:off x="10148301" y="351652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4B494DD0-4BB6-434F-BF7D-F06C2135819E}"/>
              </a:ext>
            </a:extLst>
          </p:cNvPr>
          <p:cNvCxnSpPr>
            <a:cxnSpLocks/>
            <a:stCxn id="173" idx="4"/>
          </p:cNvCxnSpPr>
          <p:nvPr/>
        </p:nvCxnSpPr>
        <p:spPr>
          <a:xfrm flipH="1">
            <a:off x="9843561" y="4007843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>
            <a:extLst>
              <a:ext uri="{FF2B5EF4-FFF2-40B4-BE49-F238E27FC236}">
                <a16:creationId xmlns:a16="http://schemas.microsoft.com/office/drawing/2014/main" id="{33B46B86-8C46-5D4F-BF59-8519543DF6A8}"/>
              </a:ext>
            </a:extLst>
          </p:cNvPr>
          <p:cNvSpPr/>
          <p:nvPr/>
        </p:nvSpPr>
        <p:spPr>
          <a:xfrm>
            <a:off x="9567114" y="432685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4145788E-BCD9-BE4E-809C-4CC73D6D68F4}"/>
              </a:ext>
            </a:extLst>
          </p:cNvPr>
          <p:cNvSpPr/>
          <p:nvPr/>
        </p:nvSpPr>
        <p:spPr>
          <a:xfrm>
            <a:off x="9819891" y="52100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CADB18DE-5297-5648-A2BD-A315AE9FF402}"/>
              </a:ext>
            </a:extLst>
          </p:cNvPr>
          <p:cNvCxnSpPr>
            <a:cxnSpLocks/>
            <a:endCxn id="186" idx="0"/>
          </p:cNvCxnSpPr>
          <p:nvPr/>
        </p:nvCxnSpPr>
        <p:spPr>
          <a:xfrm flipH="1">
            <a:off x="9323167" y="4811985"/>
            <a:ext cx="419950" cy="38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BB1C087A-A4B6-AE4E-A636-11A9941E208A}"/>
              </a:ext>
            </a:extLst>
          </p:cNvPr>
          <p:cNvCxnSpPr>
            <a:endCxn id="176" idx="0"/>
          </p:cNvCxnSpPr>
          <p:nvPr/>
        </p:nvCxnSpPr>
        <p:spPr>
          <a:xfrm>
            <a:off x="9743116" y="4811985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F37B38A3-299B-E54B-AB06-173060835D7C}"/>
              </a:ext>
            </a:extLst>
          </p:cNvPr>
          <p:cNvSpPr/>
          <p:nvPr/>
        </p:nvSpPr>
        <p:spPr>
          <a:xfrm>
            <a:off x="10873698" y="432066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984DEC82-3B61-6144-ACA1-5E58B2B262D6}"/>
              </a:ext>
            </a:extLst>
          </p:cNvPr>
          <p:cNvSpPr/>
          <p:nvPr/>
        </p:nvSpPr>
        <p:spPr>
          <a:xfrm>
            <a:off x="11250986" y="52100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AFC63F14-5C0D-0E4E-BFCE-597FDDF3E649}"/>
              </a:ext>
            </a:extLst>
          </p:cNvPr>
          <p:cNvCxnSpPr>
            <a:cxnSpLocks/>
            <a:stCxn id="179" idx="4"/>
            <a:endCxn id="180" idx="0"/>
          </p:cNvCxnSpPr>
          <p:nvPr/>
        </p:nvCxnSpPr>
        <p:spPr>
          <a:xfrm>
            <a:off x="11119358" y="4811985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>
            <a:extLst>
              <a:ext uri="{FF2B5EF4-FFF2-40B4-BE49-F238E27FC236}">
                <a16:creationId xmlns:a16="http://schemas.microsoft.com/office/drawing/2014/main" id="{D0E91F0F-AC7C-AB4E-BFAC-A166E0E40D01}"/>
              </a:ext>
            </a:extLst>
          </p:cNvPr>
          <p:cNvSpPr/>
          <p:nvPr/>
        </p:nvSpPr>
        <p:spPr>
          <a:xfrm>
            <a:off x="10542374" y="522420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21E97A5A-1712-D642-AFC6-164D5233CB19}"/>
              </a:ext>
            </a:extLst>
          </p:cNvPr>
          <p:cNvCxnSpPr>
            <a:cxnSpLocks/>
            <a:stCxn id="179" idx="4"/>
            <a:endCxn id="182" idx="0"/>
          </p:cNvCxnSpPr>
          <p:nvPr/>
        </p:nvCxnSpPr>
        <p:spPr>
          <a:xfrm flipH="1">
            <a:off x="10834664" y="4811985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A32038E4-1134-4E48-A7D1-A87994B6AF79}"/>
              </a:ext>
            </a:extLst>
          </p:cNvPr>
          <p:cNvSpPr/>
          <p:nvPr/>
        </p:nvSpPr>
        <p:spPr>
          <a:xfrm>
            <a:off x="9077507" y="519247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A9B5E55D-589E-8F4F-8A3B-6FCF5B79B7D9}"/>
              </a:ext>
            </a:extLst>
          </p:cNvPr>
          <p:cNvSpPr/>
          <p:nvPr/>
        </p:nvSpPr>
        <p:spPr>
          <a:xfrm>
            <a:off x="9367300" y="609942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06912F80-3783-6D46-BB2C-C916EC88AC1B}"/>
              </a:ext>
            </a:extLst>
          </p:cNvPr>
          <p:cNvCxnSpPr>
            <a:cxnSpLocks/>
            <a:stCxn id="186" idx="4"/>
            <a:endCxn id="190" idx="0"/>
          </p:cNvCxnSpPr>
          <p:nvPr/>
        </p:nvCxnSpPr>
        <p:spPr>
          <a:xfrm flipH="1">
            <a:off x="8929924" y="5683793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37795646-CB90-1F48-8CC6-DD74EAE19089}"/>
              </a:ext>
            </a:extLst>
          </p:cNvPr>
          <p:cNvCxnSpPr>
            <a:cxnSpLocks/>
            <a:stCxn id="186" idx="4"/>
            <a:endCxn id="187" idx="0"/>
          </p:cNvCxnSpPr>
          <p:nvPr/>
        </p:nvCxnSpPr>
        <p:spPr>
          <a:xfrm>
            <a:off x="9323167" y="5683793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>
            <a:extLst>
              <a:ext uri="{FF2B5EF4-FFF2-40B4-BE49-F238E27FC236}">
                <a16:creationId xmlns:a16="http://schemas.microsoft.com/office/drawing/2014/main" id="{6466F8FC-46A3-904F-B248-D1C9D6D445B8}"/>
              </a:ext>
            </a:extLst>
          </p:cNvPr>
          <p:cNvSpPr/>
          <p:nvPr/>
        </p:nvSpPr>
        <p:spPr>
          <a:xfrm>
            <a:off x="8637634" y="609447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30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1522AD5-679B-4D48-B4E1-2D07EAB1E96D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1864110" y="1892441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B8CF2098-1645-0E45-BA2F-BF08494A00D4}"/>
              </a:ext>
            </a:extLst>
          </p:cNvPr>
          <p:cNvSpPr/>
          <p:nvPr/>
        </p:nvSpPr>
        <p:spPr>
          <a:xfrm>
            <a:off x="1618450" y="140112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8AFA1D9-69BD-2340-ADCB-8E3CE9B1013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313710" y="1892441"/>
            <a:ext cx="550400" cy="3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DC2380-C74E-AE42-917D-AA1CF5D870BE}"/>
              </a:ext>
            </a:extLst>
          </p:cNvPr>
          <p:cNvSpPr/>
          <p:nvPr/>
        </p:nvSpPr>
        <p:spPr>
          <a:xfrm>
            <a:off x="1037263" y="221145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8DBABBE-36B7-DD40-BE4E-F75AFDE3D4CF}"/>
              </a:ext>
            </a:extLst>
          </p:cNvPr>
          <p:cNvSpPr/>
          <p:nvPr/>
        </p:nvSpPr>
        <p:spPr>
          <a:xfrm>
            <a:off x="1290040" y="30946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49B807D-5556-8044-8B75-8ECEB4B70936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93316" y="2696583"/>
            <a:ext cx="419950" cy="38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2AEA8ED-8696-ED4C-A2B1-72B52F3CF903}"/>
              </a:ext>
            </a:extLst>
          </p:cNvPr>
          <p:cNvCxnSpPr>
            <a:endCxn id="8" idx="0"/>
          </p:cNvCxnSpPr>
          <p:nvPr/>
        </p:nvCxnSpPr>
        <p:spPr>
          <a:xfrm>
            <a:off x="1213265" y="2696583"/>
            <a:ext cx="369065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0B585D53-B78C-5B41-8EC3-C287B3E89D7F}"/>
              </a:ext>
            </a:extLst>
          </p:cNvPr>
          <p:cNvSpPr/>
          <p:nvPr/>
        </p:nvSpPr>
        <p:spPr>
          <a:xfrm>
            <a:off x="2343847" y="220526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F454F3-4F42-7D4A-A446-AB69D9DF485C}"/>
              </a:ext>
            </a:extLst>
          </p:cNvPr>
          <p:cNvSpPr/>
          <p:nvPr/>
        </p:nvSpPr>
        <p:spPr>
          <a:xfrm>
            <a:off x="2721135" y="30946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EF24DF3-7D04-1F4D-8173-6A11C51BED0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589507" y="2696583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861CDFD-9327-E244-8CB2-2CBF6E608BE1}"/>
              </a:ext>
            </a:extLst>
          </p:cNvPr>
          <p:cNvSpPr/>
          <p:nvPr/>
        </p:nvSpPr>
        <p:spPr>
          <a:xfrm>
            <a:off x="2012523" y="310879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28ECA42-1BC7-A44C-8D64-8B214A54539C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2304813" y="2696583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857AC410-9846-DA4F-A81C-0109B6BD7A0C}"/>
              </a:ext>
            </a:extLst>
          </p:cNvPr>
          <p:cNvSpPr/>
          <p:nvPr/>
        </p:nvSpPr>
        <p:spPr>
          <a:xfrm>
            <a:off x="547656" y="307707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0CA02B-F153-8140-89EC-5B36BCD017AA}"/>
              </a:ext>
            </a:extLst>
          </p:cNvPr>
          <p:cNvSpPr/>
          <p:nvPr/>
        </p:nvSpPr>
        <p:spPr>
          <a:xfrm>
            <a:off x="837449" y="398402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FC52DE3-459B-C548-9B9E-0CB6ED5BA9CD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 flipH="1">
            <a:off x="400073" y="3568391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590557B-382F-0E44-B49F-C7AF005B484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793316" y="3568391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9967C2B8-E611-3E48-95E5-044774AA474C}"/>
              </a:ext>
            </a:extLst>
          </p:cNvPr>
          <p:cNvSpPr/>
          <p:nvPr/>
        </p:nvSpPr>
        <p:spPr>
          <a:xfrm>
            <a:off x="107783" y="397907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9C67AE-F24C-0946-80E6-59BBFC2ED841}"/>
              </a:ext>
            </a:extLst>
          </p:cNvPr>
          <p:cNvSpPr txBox="1"/>
          <p:nvPr/>
        </p:nvSpPr>
        <p:spPr>
          <a:xfrm>
            <a:off x="3006296" y="146936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插入</a:t>
            </a:r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2F44C7C2-7CFB-AA45-A439-A6FE4E82E5C9}"/>
              </a:ext>
            </a:extLst>
          </p:cNvPr>
          <p:cNvSpPr/>
          <p:nvPr/>
        </p:nvSpPr>
        <p:spPr>
          <a:xfrm>
            <a:off x="3056262" y="1682174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3A04608-6468-FF43-83DF-566AE93059A3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>
            <a:off x="4766726" y="1886251"/>
            <a:ext cx="770009" cy="25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096BF8D1-8C30-F541-854D-54D75E07BC09}"/>
              </a:ext>
            </a:extLst>
          </p:cNvPr>
          <p:cNvSpPr/>
          <p:nvPr/>
        </p:nvSpPr>
        <p:spPr>
          <a:xfrm>
            <a:off x="4521066" y="139493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1C2888C-D735-5D4C-A3F3-EDDCDBA25187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 flipH="1">
            <a:off x="4103605" y="1886251"/>
            <a:ext cx="663121" cy="25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13263294-9ADF-EE4C-B366-1D65E1D7B6D2}"/>
              </a:ext>
            </a:extLst>
          </p:cNvPr>
          <p:cNvSpPr/>
          <p:nvPr/>
        </p:nvSpPr>
        <p:spPr>
          <a:xfrm>
            <a:off x="3857945" y="214563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688474F-FAC8-4D43-8E17-5A216C9C0844}"/>
              </a:ext>
            </a:extLst>
          </p:cNvPr>
          <p:cNvSpPr/>
          <p:nvPr/>
        </p:nvSpPr>
        <p:spPr>
          <a:xfrm>
            <a:off x="4192656" y="308845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B468C03-2497-8941-82AB-7107320BA202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>
          <a:xfrm flipH="1">
            <a:off x="3695932" y="2636955"/>
            <a:ext cx="407673" cy="43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0903EEB-CA47-EB4B-827A-3EB1A62306BD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103605" y="2636955"/>
            <a:ext cx="381341" cy="45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B6D377B-8135-4A4B-88A6-406DD644E9AD}"/>
              </a:ext>
            </a:extLst>
          </p:cNvPr>
          <p:cNvSpPr/>
          <p:nvPr/>
        </p:nvSpPr>
        <p:spPr>
          <a:xfrm>
            <a:off x="5291075" y="213944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59485C3-98E1-BA4F-A1C2-F6F0B4C3CBDE}"/>
              </a:ext>
            </a:extLst>
          </p:cNvPr>
          <p:cNvSpPr/>
          <p:nvPr/>
        </p:nvSpPr>
        <p:spPr>
          <a:xfrm>
            <a:off x="5623751" y="308845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CD36F891-9284-2E4C-B2D9-23805BE6034D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5536735" y="2630765"/>
            <a:ext cx="379306" cy="45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1408E47F-D6BB-2141-B72D-3A1144FB0CBB}"/>
              </a:ext>
            </a:extLst>
          </p:cNvPr>
          <p:cNvSpPr/>
          <p:nvPr/>
        </p:nvSpPr>
        <p:spPr>
          <a:xfrm>
            <a:off x="4915139" y="310260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4F5207C-8DD6-C44D-B90E-EAF811B00A72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 flipH="1">
            <a:off x="5207429" y="2630765"/>
            <a:ext cx="329306" cy="47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FB86CC3A-E352-2E47-873E-8AB30B4FCE8A}"/>
              </a:ext>
            </a:extLst>
          </p:cNvPr>
          <p:cNvSpPr/>
          <p:nvPr/>
        </p:nvSpPr>
        <p:spPr>
          <a:xfrm>
            <a:off x="3450272" y="307088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AD64215-74A1-1143-846F-F875F1590DEF}"/>
              </a:ext>
            </a:extLst>
          </p:cNvPr>
          <p:cNvSpPr/>
          <p:nvPr/>
        </p:nvSpPr>
        <p:spPr>
          <a:xfrm>
            <a:off x="3740065" y="397783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6B2CC8-6F3C-694D-9E63-817656E1D6A7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3302689" y="3562201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53011748-10A8-704A-A2A7-585A8D09165B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3695932" y="3562201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E28AD45-E5C7-5C47-9C0B-7A49E57F89F5}"/>
              </a:ext>
            </a:extLst>
          </p:cNvPr>
          <p:cNvSpPr txBox="1"/>
          <p:nvPr/>
        </p:nvSpPr>
        <p:spPr>
          <a:xfrm>
            <a:off x="6061735" y="1412235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变色</a:t>
            </a:r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26A90F07-5013-8C43-8941-AA72FB0DFCEA}"/>
              </a:ext>
            </a:extLst>
          </p:cNvPr>
          <p:cNvSpPr/>
          <p:nvPr/>
        </p:nvSpPr>
        <p:spPr>
          <a:xfrm>
            <a:off x="6111701" y="1625048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2E1AACB-831B-3242-963B-FACE3F4D3CCC}"/>
              </a:ext>
            </a:extLst>
          </p:cNvPr>
          <p:cNvSpPr/>
          <p:nvPr/>
        </p:nvSpPr>
        <p:spPr>
          <a:xfrm>
            <a:off x="3065392" y="397288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6ED6089-DD33-3F45-AB91-4A6EE6B06003}"/>
              </a:ext>
            </a:extLst>
          </p:cNvPr>
          <p:cNvSpPr/>
          <p:nvPr/>
        </p:nvSpPr>
        <p:spPr>
          <a:xfrm>
            <a:off x="3326768" y="488973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8A5CEFC-126A-8D44-B08E-5AD9BA00ECC8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2889392" y="4474101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DDE77881-D25A-3B4E-A702-68A2ECE43BF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282635" y="4474101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876D0338-1071-DB4A-8AC5-092CDEBC74F4}"/>
              </a:ext>
            </a:extLst>
          </p:cNvPr>
          <p:cNvSpPr/>
          <p:nvPr/>
        </p:nvSpPr>
        <p:spPr>
          <a:xfrm>
            <a:off x="2597102" y="488478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3F09B74-401C-074A-9C56-23944EC5C4D8}"/>
              </a:ext>
            </a:extLst>
          </p:cNvPr>
          <p:cNvCxnSpPr>
            <a:cxnSpLocks/>
            <a:stCxn id="56" idx="4"/>
            <a:endCxn id="62" idx="0"/>
          </p:cNvCxnSpPr>
          <p:nvPr/>
        </p:nvCxnSpPr>
        <p:spPr>
          <a:xfrm>
            <a:off x="7839782" y="1826623"/>
            <a:ext cx="781951" cy="28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8DA226A7-CD00-9847-9D7D-4FE6CB7EB80B}"/>
              </a:ext>
            </a:extLst>
          </p:cNvPr>
          <p:cNvSpPr/>
          <p:nvPr/>
        </p:nvSpPr>
        <p:spPr>
          <a:xfrm>
            <a:off x="7594122" y="133530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0D5FD27-1C4A-004E-9EC9-11FFFBD00BE0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 flipH="1">
            <a:off x="7188243" y="1826623"/>
            <a:ext cx="651539" cy="27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FDFF8BC4-5DCC-9447-B05C-1E045A065979}"/>
              </a:ext>
            </a:extLst>
          </p:cNvPr>
          <p:cNvSpPr/>
          <p:nvPr/>
        </p:nvSpPr>
        <p:spPr>
          <a:xfrm>
            <a:off x="6942583" y="2105653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D350241-0448-4242-A600-520F6363CF61}"/>
              </a:ext>
            </a:extLst>
          </p:cNvPr>
          <p:cNvSpPr/>
          <p:nvPr/>
        </p:nvSpPr>
        <p:spPr>
          <a:xfrm>
            <a:off x="7265712" y="302882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F2D301CF-0028-3E43-A852-0BEF50AC6824}"/>
              </a:ext>
            </a:extLst>
          </p:cNvPr>
          <p:cNvCxnSpPr>
            <a:cxnSpLocks/>
            <a:stCxn id="58" idx="4"/>
            <a:endCxn id="67" idx="0"/>
          </p:cNvCxnSpPr>
          <p:nvPr/>
        </p:nvCxnSpPr>
        <p:spPr>
          <a:xfrm flipH="1">
            <a:off x="6768988" y="2596972"/>
            <a:ext cx="419255" cy="41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FB2A602C-1659-074E-9C28-BDE25A861225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7188243" y="2596972"/>
            <a:ext cx="369759" cy="43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EB54CA66-6CAD-B94E-B733-BEC469A48717}"/>
              </a:ext>
            </a:extLst>
          </p:cNvPr>
          <p:cNvSpPr/>
          <p:nvPr/>
        </p:nvSpPr>
        <p:spPr>
          <a:xfrm>
            <a:off x="8376073" y="211196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F0D5184-326F-E641-984E-3034B654DB89}"/>
              </a:ext>
            </a:extLst>
          </p:cNvPr>
          <p:cNvSpPr/>
          <p:nvPr/>
        </p:nvSpPr>
        <p:spPr>
          <a:xfrm>
            <a:off x="8696807" y="302882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3AFE9C89-B723-C34B-801D-E9CC63F8E68A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8621733" y="2603283"/>
            <a:ext cx="367364" cy="42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DC9129C9-75C0-6044-95E1-A057408852AB}"/>
              </a:ext>
            </a:extLst>
          </p:cNvPr>
          <p:cNvSpPr/>
          <p:nvPr/>
        </p:nvSpPr>
        <p:spPr>
          <a:xfrm>
            <a:off x="7988195" y="304298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310E136-E72D-8D4B-BCA4-035E213AE187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 flipH="1">
            <a:off x="8280485" y="2603283"/>
            <a:ext cx="341248" cy="43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DEFAA9B4-E612-5047-97A8-1DC6C2283876}"/>
              </a:ext>
            </a:extLst>
          </p:cNvPr>
          <p:cNvSpPr/>
          <p:nvPr/>
        </p:nvSpPr>
        <p:spPr>
          <a:xfrm>
            <a:off x="6523328" y="301125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F6385C-C155-9E47-936C-7184BD158ED0}"/>
              </a:ext>
            </a:extLst>
          </p:cNvPr>
          <p:cNvSpPr/>
          <p:nvPr/>
        </p:nvSpPr>
        <p:spPr>
          <a:xfrm>
            <a:off x="6813121" y="391820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A7DEC511-4DD8-3941-BFF8-70632028047C}"/>
              </a:ext>
            </a:extLst>
          </p:cNvPr>
          <p:cNvCxnSpPr>
            <a:cxnSpLocks/>
            <a:stCxn id="67" idx="4"/>
          </p:cNvCxnSpPr>
          <p:nvPr/>
        </p:nvCxnSpPr>
        <p:spPr>
          <a:xfrm flipH="1">
            <a:off x="6375745" y="3502573"/>
            <a:ext cx="393243" cy="4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CFC43BB-D81D-6643-910A-4B0DBD3862E3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6768988" y="3502573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105E12BC-DCAB-F041-9A04-D5649E70221B}"/>
              </a:ext>
            </a:extLst>
          </p:cNvPr>
          <p:cNvSpPr/>
          <p:nvPr/>
        </p:nvSpPr>
        <p:spPr>
          <a:xfrm>
            <a:off x="6138448" y="391325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12CCFCC-18A4-C341-9EDE-11A0D7792A07}"/>
              </a:ext>
            </a:extLst>
          </p:cNvPr>
          <p:cNvSpPr/>
          <p:nvPr/>
        </p:nvSpPr>
        <p:spPr>
          <a:xfrm>
            <a:off x="6399824" y="483010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81CF974-FF41-FB40-B289-48336F2282C5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5969434" y="4414473"/>
            <a:ext cx="386258" cy="41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D57C405B-2494-D249-9F37-1F330DE3AC1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6355691" y="4414473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B38E7EE1-6D95-BB4B-9C3C-5336CBB15927}"/>
              </a:ext>
            </a:extLst>
          </p:cNvPr>
          <p:cNvSpPr/>
          <p:nvPr/>
        </p:nvSpPr>
        <p:spPr>
          <a:xfrm>
            <a:off x="5677144" y="482597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962E84D-4C88-264D-8827-6A36156A2ECB}"/>
              </a:ext>
            </a:extLst>
          </p:cNvPr>
          <p:cNvSpPr txBox="1"/>
          <p:nvPr/>
        </p:nvSpPr>
        <p:spPr>
          <a:xfrm>
            <a:off x="8990710" y="14788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右旋转</a:t>
            </a:r>
          </a:p>
        </p:txBody>
      </p:sp>
      <p:sp>
        <p:nvSpPr>
          <p:cNvPr id="81" name="右箭头 80">
            <a:extLst>
              <a:ext uri="{FF2B5EF4-FFF2-40B4-BE49-F238E27FC236}">
                <a16:creationId xmlns:a16="http://schemas.microsoft.com/office/drawing/2014/main" id="{7E0BFC6B-9480-1B48-9EEC-9467424ADD8E}"/>
              </a:ext>
            </a:extLst>
          </p:cNvPr>
          <p:cNvSpPr/>
          <p:nvPr/>
        </p:nvSpPr>
        <p:spPr>
          <a:xfrm>
            <a:off x="9083707" y="1717259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965C0CB-0CCD-EB45-AFE5-DCEE8DC99F67}"/>
              </a:ext>
            </a:extLst>
          </p:cNvPr>
          <p:cNvCxnSpPr>
            <a:cxnSpLocks/>
            <a:stCxn id="83" idx="4"/>
            <a:endCxn id="89" idx="0"/>
          </p:cNvCxnSpPr>
          <p:nvPr/>
        </p:nvCxnSpPr>
        <p:spPr>
          <a:xfrm>
            <a:off x="10653273" y="1917978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8D32A312-5318-124F-92BF-8C3E4AAFDF9F}"/>
              </a:ext>
            </a:extLst>
          </p:cNvPr>
          <p:cNvSpPr/>
          <p:nvPr/>
        </p:nvSpPr>
        <p:spPr>
          <a:xfrm>
            <a:off x="10407613" y="142665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E96E64B1-2173-D841-BD01-DFBE57FE2F31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 flipH="1">
            <a:off x="9868258" y="1917978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EF8D6F89-9C94-7344-88B4-09045B9C8E51}"/>
              </a:ext>
            </a:extLst>
          </p:cNvPr>
          <p:cNvSpPr/>
          <p:nvPr/>
        </p:nvSpPr>
        <p:spPr>
          <a:xfrm>
            <a:off x="9622598" y="222264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CE3A7E87-EB8A-E14A-99DC-57F9E26C544C}"/>
              </a:ext>
            </a:extLst>
          </p:cNvPr>
          <p:cNvCxnSpPr>
            <a:cxnSpLocks/>
            <a:stCxn id="85" idx="4"/>
            <a:endCxn id="98" idx="0"/>
          </p:cNvCxnSpPr>
          <p:nvPr/>
        </p:nvCxnSpPr>
        <p:spPr>
          <a:xfrm flipH="1">
            <a:off x="9295071" y="2713968"/>
            <a:ext cx="573187" cy="73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48D46128-D915-694E-9F39-0FD940CBB641}"/>
              </a:ext>
            </a:extLst>
          </p:cNvPr>
          <p:cNvCxnSpPr>
            <a:cxnSpLocks/>
            <a:stCxn id="85" idx="4"/>
            <a:endCxn id="104" idx="0"/>
          </p:cNvCxnSpPr>
          <p:nvPr/>
        </p:nvCxnSpPr>
        <p:spPr>
          <a:xfrm>
            <a:off x="9868258" y="2713968"/>
            <a:ext cx="656388" cy="7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36674BD2-AF5E-334E-922B-7A8DF113667F}"/>
              </a:ext>
            </a:extLst>
          </p:cNvPr>
          <p:cNvSpPr/>
          <p:nvPr/>
        </p:nvSpPr>
        <p:spPr>
          <a:xfrm>
            <a:off x="11133010" y="223080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6730FCE-F0A3-BB4F-A384-B94734FD8ECF}"/>
              </a:ext>
            </a:extLst>
          </p:cNvPr>
          <p:cNvSpPr/>
          <p:nvPr/>
        </p:nvSpPr>
        <p:spPr>
          <a:xfrm>
            <a:off x="11510298" y="312018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09688D4-B95E-694D-8804-79623964D8B1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11378670" y="2722120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D302CD63-30FC-5340-BAE0-1BD4892A9857}"/>
              </a:ext>
            </a:extLst>
          </p:cNvPr>
          <p:cNvSpPr/>
          <p:nvPr/>
        </p:nvSpPr>
        <p:spPr>
          <a:xfrm>
            <a:off x="10801686" y="313433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72CFB984-5F9E-3E40-9EB5-E453CAC690A1}"/>
              </a:ext>
            </a:extLst>
          </p:cNvPr>
          <p:cNvCxnSpPr>
            <a:cxnSpLocks/>
            <a:stCxn id="89" idx="4"/>
            <a:endCxn id="92" idx="0"/>
          </p:cNvCxnSpPr>
          <p:nvPr/>
        </p:nvCxnSpPr>
        <p:spPr>
          <a:xfrm flipH="1">
            <a:off x="11093976" y="2722120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0D74D0EC-F516-A945-944D-C5CDBE82E5D6}"/>
              </a:ext>
            </a:extLst>
          </p:cNvPr>
          <p:cNvSpPr/>
          <p:nvPr/>
        </p:nvSpPr>
        <p:spPr>
          <a:xfrm>
            <a:off x="9049411" y="344911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86D136E-BA9D-624E-829B-842846DB9FB9}"/>
              </a:ext>
            </a:extLst>
          </p:cNvPr>
          <p:cNvSpPr/>
          <p:nvPr/>
        </p:nvSpPr>
        <p:spPr>
          <a:xfrm>
            <a:off x="9947406" y="439142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8FA46AC4-0796-794B-8691-64CF5995861E}"/>
              </a:ext>
            </a:extLst>
          </p:cNvPr>
          <p:cNvCxnSpPr>
            <a:cxnSpLocks/>
            <a:stCxn id="104" idx="4"/>
            <a:endCxn id="102" idx="0"/>
          </p:cNvCxnSpPr>
          <p:nvPr/>
        </p:nvCxnSpPr>
        <p:spPr>
          <a:xfrm>
            <a:off x="10524646" y="3950758"/>
            <a:ext cx="372100" cy="4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56BD1C50-6962-0C41-8089-020DD5F3643F}"/>
              </a:ext>
            </a:extLst>
          </p:cNvPr>
          <p:cNvCxnSpPr>
            <a:cxnSpLocks/>
            <a:stCxn id="104" idx="4"/>
            <a:endCxn id="99" idx="0"/>
          </p:cNvCxnSpPr>
          <p:nvPr/>
        </p:nvCxnSpPr>
        <p:spPr>
          <a:xfrm flipH="1">
            <a:off x="10239696" y="3950758"/>
            <a:ext cx="284950" cy="44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C9B99E62-81AA-654C-9330-7A6CAA9503F6}"/>
              </a:ext>
            </a:extLst>
          </p:cNvPr>
          <p:cNvSpPr/>
          <p:nvPr/>
        </p:nvSpPr>
        <p:spPr>
          <a:xfrm>
            <a:off x="10604456" y="438758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56D1018-C6B5-CE4C-A227-2B7A4B93C1DE}"/>
              </a:ext>
            </a:extLst>
          </p:cNvPr>
          <p:cNvSpPr/>
          <p:nvPr/>
        </p:nvSpPr>
        <p:spPr>
          <a:xfrm>
            <a:off x="10278986" y="3459439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FFAEDCB-C8C7-9D47-BC47-4DE0B751E7E3}"/>
              </a:ext>
            </a:extLst>
          </p:cNvPr>
          <p:cNvSpPr/>
          <p:nvPr/>
        </p:nvSpPr>
        <p:spPr>
          <a:xfrm>
            <a:off x="9290356" y="437016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2FC714B1-A429-D24C-827D-18054D90090E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8865064" y="3944321"/>
            <a:ext cx="386258" cy="41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EB516E8C-3A6E-494E-BB96-93A9E704CF24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246223" y="3954532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486792D-FD7A-454D-8D70-6CA5BB2D4EAA}"/>
              </a:ext>
            </a:extLst>
          </p:cNvPr>
          <p:cNvSpPr/>
          <p:nvPr/>
        </p:nvSpPr>
        <p:spPr>
          <a:xfrm>
            <a:off x="8572774" y="435582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92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F14D99-9BDB-3648-B134-F4CD1D620E3E}"/>
              </a:ext>
            </a:extLst>
          </p:cNvPr>
          <p:cNvSpPr txBox="1"/>
          <p:nvPr/>
        </p:nvSpPr>
        <p:spPr>
          <a:xfrm>
            <a:off x="4244814" y="103531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插入</a:t>
            </a:r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94877D8D-9290-8441-B4D2-1AF50E653095}"/>
              </a:ext>
            </a:extLst>
          </p:cNvPr>
          <p:cNvSpPr/>
          <p:nvPr/>
        </p:nvSpPr>
        <p:spPr>
          <a:xfrm>
            <a:off x="4337811" y="1273694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C680AAB-AC80-EB44-BC7D-C254C452AF49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2819458" y="1502082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565562C-9343-6F47-ACBF-E836E115A331}"/>
              </a:ext>
            </a:extLst>
          </p:cNvPr>
          <p:cNvSpPr/>
          <p:nvPr/>
        </p:nvSpPr>
        <p:spPr>
          <a:xfrm>
            <a:off x="2573798" y="101076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734F9EE-6B34-CD4B-AF47-7DB6B6FE5FA3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2034443" y="1502082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54274A29-24E3-8B46-A4FD-824919BDD8FD}"/>
              </a:ext>
            </a:extLst>
          </p:cNvPr>
          <p:cNvSpPr/>
          <p:nvPr/>
        </p:nvSpPr>
        <p:spPr>
          <a:xfrm>
            <a:off x="1788783" y="180675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4446004-738D-D746-AE3B-5FA3E1D292D4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1461256" y="2298072"/>
            <a:ext cx="573187" cy="73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09B4864-6848-9F49-B125-2A883B816A5E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2034443" y="2298072"/>
            <a:ext cx="656388" cy="7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417F7457-D4B7-6347-8F0F-FF279E2D5460}"/>
              </a:ext>
            </a:extLst>
          </p:cNvPr>
          <p:cNvSpPr/>
          <p:nvPr/>
        </p:nvSpPr>
        <p:spPr>
          <a:xfrm>
            <a:off x="3299195" y="181490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4533687-6430-8347-A8B7-A0AE6FEC3BC4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544855" y="2306224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678DBB5-C2BD-E64E-AFB4-7FB0168F73E5}"/>
              </a:ext>
            </a:extLst>
          </p:cNvPr>
          <p:cNvSpPr/>
          <p:nvPr/>
        </p:nvSpPr>
        <p:spPr>
          <a:xfrm>
            <a:off x="2967871" y="271844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18E00F8-66B2-524C-93BE-6F72046A22FE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3260161" y="2306224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BA23CCA1-34D8-AD42-9494-668D31CF5ED6}"/>
              </a:ext>
            </a:extLst>
          </p:cNvPr>
          <p:cNvSpPr/>
          <p:nvPr/>
        </p:nvSpPr>
        <p:spPr>
          <a:xfrm>
            <a:off x="1215596" y="303321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16BDDEE-C63F-B848-AEB3-E055C25CD481}"/>
              </a:ext>
            </a:extLst>
          </p:cNvPr>
          <p:cNvSpPr/>
          <p:nvPr/>
        </p:nvSpPr>
        <p:spPr>
          <a:xfrm>
            <a:off x="2113591" y="397553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A2DEBA8-A8C1-BD4A-A206-2D3BF0ACAFED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>
            <a:off x="2690831" y="3534862"/>
            <a:ext cx="372100" cy="4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1BDD25F-5E8E-3448-8EDB-4A0977079F93}"/>
              </a:ext>
            </a:extLst>
          </p:cNvPr>
          <p:cNvCxnSpPr>
            <a:cxnSpLocks/>
            <a:stCxn id="21" idx="4"/>
            <a:endCxn id="17" idx="0"/>
          </p:cNvCxnSpPr>
          <p:nvPr/>
        </p:nvCxnSpPr>
        <p:spPr>
          <a:xfrm flipH="1">
            <a:off x="2405881" y="3534862"/>
            <a:ext cx="284950" cy="44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E4952AA-30DB-CD41-84A3-CF1CB566ECFE}"/>
              </a:ext>
            </a:extLst>
          </p:cNvPr>
          <p:cNvSpPr/>
          <p:nvPr/>
        </p:nvSpPr>
        <p:spPr>
          <a:xfrm>
            <a:off x="2770641" y="397169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E4E6D6-B7FC-A547-A9A2-B6BE3E442EE0}"/>
              </a:ext>
            </a:extLst>
          </p:cNvPr>
          <p:cNvSpPr/>
          <p:nvPr/>
        </p:nvSpPr>
        <p:spPr>
          <a:xfrm>
            <a:off x="2445171" y="3043543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CA212A3-8FC3-D84F-A42B-7D69655BC25E}"/>
              </a:ext>
            </a:extLst>
          </p:cNvPr>
          <p:cNvSpPr/>
          <p:nvPr/>
        </p:nvSpPr>
        <p:spPr>
          <a:xfrm>
            <a:off x="1456541" y="395426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CFDC177-A264-5847-90AD-9150CF07FA63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031249" y="3528425"/>
            <a:ext cx="386258" cy="41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A1B7775-FA12-7C44-8769-8B216E1922E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412408" y="3538636"/>
            <a:ext cx="336423" cy="41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928B5-77AE-FD46-8C47-5ADEDE04FAB7}"/>
              </a:ext>
            </a:extLst>
          </p:cNvPr>
          <p:cNvSpPr/>
          <p:nvPr/>
        </p:nvSpPr>
        <p:spPr>
          <a:xfrm>
            <a:off x="738959" y="393992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BB22310-A357-F741-A1BE-D290E7F3FD00}"/>
              </a:ext>
            </a:extLst>
          </p:cNvPr>
          <p:cNvSpPr/>
          <p:nvPr/>
        </p:nvSpPr>
        <p:spPr>
          <a:xfrm>
            <a:off x="3643657" y="270428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74633EE-CBAA-8F41-99B8-1929A080A81B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>
            <a:off x="6409527" y="1480348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2A6836F-1B91-2946-9BEC-EA8B5C2355A6}"/>
              </a:ext>
            </a:extLst>
          </p:cNvPr>
          <p:cNvSpPr/>
          <p:nvPr/>
        </p:nvSpPr>
        <p:spPr>
          <a:xfrm>
            <a:off x="6163867" y="98902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F499043-2B58-B74D-BC7F-75D8F4D971D1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5624512" y="1480348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0672045D-2A5C-624F-A946-8F76366990B0}"/>
              </a:ext>
            </a:extLst>
          </p:cNvPr>
          <p:cNvSpPr/>
          <p:nvPr/>
        </p:nvSpPr>
        <p:spPr>
          <a:xfrm>
            <a:off x="5378852" y="178501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7E3C8E0-4394-7245-BDC1-DF65B6AA6A76}"/>
              </a:ext>
            </a:extLst>
          </p:cNvPr>
          <p:cNvCxnSpPr>
            <a:cxnSpLocks/>
            <a:stCxn id="31" idx="4"/>
            <a:endCxn id="38" idx="0"/>
          </p:cNvCxnSpPr>
          <p:nvPr/>
        </p:nvCxnSpPr>
        <p:spPr>
          <a:xfrm flipH="1">
            <a:off x="4958155" y="2276338"/>
            <a:ext cx="666357" cy="69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9094FDD-ADB5-2A49-A575-DA9D174781CC}"/>
              </a:ext>
            </a:extLst>
          </p:cNvPr>
          <p:cNvCxnSpPr>
            <a:cxnSpLocks/>
            <a:stCxn id="31" idx="4"/>
            <a:endCxn id="43" idx="0"/>
          </p:cNvCxnSpPr>
          <p:nvPr/>
        </p:nvCxnSpPr>
        <p:spPr>
          <a:xfrm>
            <a:off x="5624512" y="2276338"/>
            <a:ext cx="656388" cy="68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59D7E67-21CC-5342-9972-DCE494809A82}"/>
              </a:ext>
            </a:extLst>
          </p:cNvPr>
          <p:cNvSpPr/>
          <p:nvPr/>
        </p:nvSpPr>
        <p:spPr>
          <a:xfrm>
            <a:off x="6889264" y="179317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9B80270-53AC-DE48-B3D4-7D0A3DDFFD5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7134924" y="2284490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40E5D5D2-E874-6C4F-8023-659F16C00CDF}"/>
              </a:ext>
            </a:extLst>
          </p:cNvPr>
          <p:cNvSpPr/>
          <p:nvPr/>
        </p:nvSpPr>
        <p:spPr>
          <a:xfrm>
            <a:off x="6557940" y="269670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A260189-5FD3-204B-85D8-9D1FF981B4A0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6850230" y="2284490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41ADFFE9-CB80-3041-AF35-2FAAC26AFD60}"/>
              </a:ext>
            </a:extLst>
          </p:cNvPr>
          <p:cNvSpPr/>
          <p:nvPr/>
        </p:nvSpPr>
        <p:spPr>
          <a:xfrm>
            <a:off x="4712495" y="296840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A63E24A-96A6-DB4C-9BDF-D1BBCD41B781}"/>
              </a:ext>
            </a:extLst>
          </p:cNvPr>
          <p:cNvSpPr/>
          <p:nvPr/>
        </p:nvSpPr>
        <p:spPr>
          <a:xfrm>
            <a:off x="5703660" y="395379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97E3CF6-BAD8-064C-B283-538A9B87D1E4}"/>
              </a:ext>
            </a:extLst>
          </p:cNvPr>
          <p:cNvCxnSpPr>
            <a:cxnSpLocks/>
            <a:stCxn id="43" idx="4"/>
            <a:endCxn id="42" idx="0"/>
          </p:cNvCxnSpPr>
          <p:nvPr/>
        </p:nvCxnSpPr>
        <p:spPr>
          <a:xfrm>
            <a:off x="6280900" y="3450869"/>
            <a:ext cx="372100" cy="49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7F6E75BA-8AB8-D14F-B4BB-910542E4DEA3}"/>
              </a:ext>
            </a:extLst>
          </p:cNvPr>
          <p:cNvCxnSpPr>
            <a:cxnSpLocks/>
            <a:stCxn id="43" idx="4"/>
            <a:endCxn id="39" idx="0"/>
          </p:cNvCxnSpPr>
          <p:nvPr/>
        </p:nvCxnSpPr>
        <p:spPr>
          <a:xfrm flipH="1">
            <a:off x="5995950" y="3450869"/>
            <a:ext cx="284950" cy="50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B63318F-DAD2-F74C-A022-31E0393BE699}"/>
              </a:ext>
            </a:extLst>
          </p:cNvPr>
          <p:cNvSpPr/>
          <p:nvPr/>
        </p:nvSpPr>
        <p:spPr>
          <a:xfrm>
            <a:off x="6360710" y="394995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B3788AB-80AC-3148-90D7-BD1DBF44134B}"/>
              </a:ext>
            </a:extLst>
          </p:cNvPr>
          <p:cNvSpPr/>
          <p:nvPr/>
        </p:nvSpPr>
        <p:spPr>
          <a:xfrm>
            <a:off x="6035240" y="295955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1B3E5E4-A92F-864B-9B26-0182988EEFC5}"/>
              </a:ext>
            </a:extLst>
          </p:cNvPr>
          <p:cNvSpPr/>
          <p:nvPr/>
        </p:nvSpPr>
        <p:spPr>
          <a:xfrm>
            <a:off x="5046610" y="393253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F096641-226D-2B43-9E1B-0DE36DE253CC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 flipH="1">
            <a:off x="4630377" y="3459725"/>
            <a:ext cx="327778" cy="45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6CCB7AF-6043-9647-90ED-08E0ED14FBCB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4958155" y="3459725"/>
            <a:ext cx="380745" cy="47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7F53A9C-5C4E-E540-A74C-282015B5BD8F}"/>
              </a:ext>
            </a:extLst>
          </p:cNvPr>
          <p:cNvSpPr/>
          <p:nvPr/>
        </p:nvSpPr>
        <p:spPr>
          <a:xfrm>
            <a:off x="7233726" y="268255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E90B57A-E58B-D549-9DBF-199518AE3881}"/>
              </a:ext>
            </a:extLst>
          </p:cNvPr>
          <p:cNvSpPr/>
          <p:nvPr/>
        </p:nvSpPr>
        <p:spPr>
          <a:xfrm>
            <a:off x="4384717" y="391609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B0BACE4-4A55-7B4E-B30E-DB3D558C8339}"/>
              </a:ext>
            </a:extLst>
          </p:cNvPr>
          <p:cNvSpPr/>
          <p:nvPr/>
        </p:nvSpPr>
        <p:spPr>
          <a:xfrm>
            <a:off x="4707070" y="482118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B95AA9A3-D919-9E4D-8058-E2B81E80BCED}"/>
              </a:ext>
            </a:extLst>
          </p:cNvPr>
          <p:cNvCxnSpPr>
            <a:cxnSpLocks/>
            <a:stCxn id="49" idx="4"/>
            <a:endCxn id="53" idx="0"/>
          </p:cNvCxnSpPr>
          <p:nvPr/>
        </p:nvCxnSpPr>
        <p:spPr>
          <a:xfrm flipH="1">
            <a:off x="4281778" y="4407411"/>
            <a:ext cx="348599" cy="3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5347F7B-2DBE-0644-A456-28D032BE8BC5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>
            <a:off x="4630377" y="4407411"/>
            <a:ext cx="368983" cy="4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D4C5E294-A6C0-0F4B-AC56-7B6C1ECD8B8D}"/>
              </a:ext>
            </a:extLst>
          </p:cNvPr>
          <p:cNvSpPr/>
          <p:nvPr/>
        </p:nvSpPr>
        <p:spPr>
          <a:xfrm>
            <a:off x="3989488" y="480683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BD5FA9C-C224-0146-8501-86D8C9E5D7D3}"/>
              </a:ext>
            </a:extLst>
          </p:cNvPr>
          <p:cNvSpPr txBox="1"/>
          <p:nvPr/>
        </p:nvSpPr>
        <p:spPr>
          <a:xfrm>
            <a:off x="8221627" y="113456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变色</a:t>
            </a: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4CD50E11-DF54-5940-A7DF-84A83F09524E}"/>
              </a:ext>
            </a:extLst>
          </p:cNvPr>
          <p:cNvSpPr/>
          <p:nvPr/>
        </p:nvSpPr>
        <p:spPr>
          <a:xfrm>
            <a:off x="8314624" y="1372940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91E60FE1-A3FE-354C-BA24-41E58BDADDF8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10171895" y="1510234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FA3EB254-95DE-6040-B31D-45C78A470250}"/>
              </a:ext>
            </a:extLst>
          </p:cNvPr>
          <p:cNvSpPr/>
          <p:nvPr/>
        </p:nvSpPr>
        <p:spPr>
          <a:xfrm>
            <a:off x="9926235" y="101891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06E148D1-4987-0A45-B788-CC2B7D04224E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9386880" y="1510234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45CE7EE9-5A3B-874C-A33C-8BCCD2B53556}"/>
              </a:ext>
            </a:extLst>
          </p:cNvPr>
          <p:cNvSpPr/>
          <p:nvPr/>
        </p:nvSpPr>
        <p:spPr>
          <a:xfrm>
            <a:off x="9141220" y="181490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F76E1450-4B67-6841-9426-A208E4DCF3A1}"/>
              </a:ext>
            </a:extLst>
          </p:cNvPr>
          <p:cNvCxnSpPr>
            <a:cxnSpLocks/>
            <a:stCxn id="62" idx="4"/>
            <a:endCxn id="69" idx="0"/>
          </p:cNvCxnSpPr>
          <p:nvPr/>
        </p:nvCxnSpPr>
        <p:spPr>
          <a:xfrm flipH="1">
            <a:off x="8773208" y="2306224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84A17ED7-BAF4-AF42-B621-E236B5876CF2}"/>
              </a:ext>
            </a:extLst>
          </p:cNvPr>
          <p:cNvCxnSpPr>
            <a:cxnSpLocks/>
            <a:stCxn id="62" idx="4"/>
            <a:endCxn id="74" idx="0"/>
          </p:cNvCxnSpPr>
          <p:nvPr/>
        </p:nvCxnSpPr>
        <p:spPr>
          <a:xfrm>
            <a:off x="9386880" y="2306224"/>
            <a:ext cx="656388" cy="74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9971E258-3AA6-FC47-9927-7F7E6A2E1141}"/>
              </a:ext>
            </a:extLst>
          </p:cNvPr>
          <p:cNvSpPr/>
          <p:nvPr/>
        </p:nvSpPr>
        <p:spPr>
          <a:xfrm>
            <a:off x="10651632" y="1823057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7B2F49A-AB1B-7A47-AA75-69A609905E61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10897292" y="2314376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B0A4D00D-0E01-EE4A-A4FD-4D0A3A18AE9C}"/>
              </a:ext>
            </a:extLst>
          </p:cNvPr>
          <p:cNvSpPr/>
          <p:nvPr/>
        </p:nvSpPr>
        <p:spPr>
          <a:xfrm>
            <a:off x="10320308" y="272659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D37174F3-7311-9F4E-B081-DEF3E5E93529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flipH="1">
            <a:off x="10612598" y="2314376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B410C260-3846-8D41-845B-B3BD3FF3CA36}"/>
              </a:ext>
            </a:extLst>
          </p:cNvPr>
          <p:cNvSpPr/>
          <p:nvPr/>
        </p:nvSpPr>
        <p:spPr>
          <a:xfrm>
            <a:off x="8527548" y="296840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82D3639-F807-DB46-B9C0-74AC82D0313B}"/>
              </a:ext>
            </a:extLst>
          </p:cNvPr>
          <p:cNvSpPr/>
          <p:nvPr/>
        </p:nvSpPr>
        <p:spPr>
          <a:xfrm>
            <a:off x="9466028" y="398368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5E75D18A-D3D9-6442-A6F4-11DB60A3FACA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10043268" y="3543014"/>
            <a:ext cx="372100" cy="43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EA15FCA-BDE0-A343-B291-2964CE449AAC}"/>
              </a:ext>
            </a:extLst>
          </p:cNvPr>
          <p:cNvCxnSpPr>
            <a:cxnSpLocks/>
            <a:stCxn id="74" idx="4"/>
            <a:endCxn id="70" idx="0"/>
          </p:cNvCxnSpPr>
          <p:nvPr/>
        </p:nvCxnSpPr>
        <p:spPr>
          <a:xfrm flipH="1">
            <a:off x="9758318" y="3543014"/>
            <a:ext cx="284950" cy="44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55AB35A9-59C4-C94A-B4C4-569DFEEAB836}"/>
              </a:ext>
            </a:extLst>
          </p:cNvPr>
          <p:cNvSpPr/>
          <p:nvPr/>
        </p:nvSpPr>
        <p:spPr>
          <a:xfrm>
            <a:off x="10123078" y="39798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36747E0-2964-1941-9629-975D0696A5B5}"/>
              </a:ext>
            </a:extLst>
          </p:cNvPr>
          <p:cNvSpPr/>
          <p:nvPr/>
        </p:nvSpPr>
        <p:spPr>
          <a:xfrm>
            <a:off x="9797608" y="305169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E587A78-DF21-B24C-BB3E-4C92ABF221E0}"/>
              </a:ext>
            </a:extLst>
          </p:cNvPr>
          <p:cNvSpPr/>
          <p:nvPr/>
        </p:nvSpPr>
        <p:spPr>
          <a:xfrm>
            <a:off x="8808978" y="39624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6208273D-6415-CD44-9F21-44069677DCD4}"/>
              </a:ext>
            </a:extLst>
          </p:cNvPr>
          <p:cNvCxnSpPr>
            <a:cxnSpLocks/>
            <a:stCxn id="69" idx="4"/>
            <a:endCxn id="79" idx="0"/>
          </p:cNvCxnSpPr>
          <p:nvPr/>
        </p:nvCxnSpPr>
        <p:spPr>
          <a:xfrm flipH="1">
            <a:off x="8392745" y="3459725"/>
            <a:ext cx="380463" cy="4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1B7B2C8-414D-B94F-8A52-34294DDC5601}"/>
              </a:ext>
            </a:extLst>
          </p:cNvPr>
          <p:cNvCxnSpPr>
            <a:cxnSpLocks/>
            <a:stCxn id="69" idx="4"/>
            <a:endCxn id="75" idx="0"/>
          </p:cNvCxnSpPr>
          <p:nvPr/>
        </p:nvCxnSpPr>
        <p:spPr>
          <a:xfrm>
            <a:off x="8773208" y="3459725"/>
            <a:ext cx="328060" cy="50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6BC0CC43-6643-6C4F-A03A-7BE4AFB195CC}"/>
              </a:ext>
            </a:extLst>
          </p:cNvPr>
          <p:cNvSpPr/>
          <p:nvPr/>
        </p:nvSpPr>
        <p:spPr>
          <a:xfrm>
            <a:off x="10996094" y="271243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5B502D68-EAEE-6340-BC8A-232A43382FE6}"/>
              </a:ext>
            </a:extLst>
          </p:cNvPr>
          <p:cNvSpPr/>
          <p:nvPr/>
        </p:nvSpPr>
        <p:spPr>
          <a:xfrm>
            <a:off x="8147085" y="394597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3DB4992-C534-2649-8E7F-EE61F8E34133}"/>
              </a:ext>
            </a:extLst>
          </p:cNvPr>
          <p:cNvSpPr/>
          <p:nvPr/>
        </p:nvSpPr>
        <p:spPr>
          <a:xfrm>
            <a:off x="8469438" y="485106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00AEFB41-5D3D-9844-9FE9-75E5F7C25118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8044146" y="4437297"/>
            <a:ext cx="348599" cy="3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CF385903-DC12-FF46-B431-CB06F9F5760F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>
            <a:off x="8392745" y="4437297"/>
            <a:ext cx="368983" cy="4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21677224-D6A4-4B4A-8E92-6A4387E32CD7}"/>
              </a:ext>
            </a:extLst>
          </p:cNvPr>
          <p:cNvSpPr/>
          <p:nvPr/>
        </p:nvSpPr>
        <p:spPr>
          <a:xfrm>
            <a:off x="7769819" y="483672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194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16268EA1-95A2-F142-B014-3999A8691200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2897639" y="1523882"/>
            <a:ext cx="781422" cy="32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C153B8C-44FF-4840-8056-9C20F0EB2A59}"/>
              </a:ext>
            </a:extLst>
          </p:cNvPr>
          <p:cNvSpPr/>
          <p:nvPr/>
        </p:nvSpPr>
        <p:spPr>
          <a:xfrm>
            <a:off x="2651979" y="103256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93B3A5D-4AC7-B24B-B6CA-094E6C995C1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2112624" y="1523882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DD94741-305F-484C-8D92-A42122B90814}"/>
              </a:ext>
            </a:extLst>
          </p:cNvPr>
          <p:cNvSpPr/>
          <p:nvPr/>
        </p:nvSpPr>
        <p:spPr>
          <a:xfrm>
            <a:off x="1866964" y="1828553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EAD06DF-7B9F-1D40-A2A1-09DE0CE32E75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1498952" y="2319872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D494B53E-F3A6-9B45-AEBE-0ABB9CCF4412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>
            <a:off x="2112624" y="2319872"/>
            <a:ext cx="656388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95C9EFB-33F6-594F-8C67-CB9435C9C14B}"/>
              </a:ext>
            </a:extLst>
          </p:cNvPr>
          <p:cNvSpPr/>
          <p:nvPr/>
        </p:nvSpPr>
        <p:spPr>
          <a:xfrm>
            <a:off x="3433401" y="1845567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FB832AB-101D-FA4A-BE9C-56CEF7B3454D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>
            <a:off x="3679061" y="2336886"/>
            <a:ext cx="335067" cy="38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241055B-8929-8846-AA93-0C195B1BBE7B}"/>
              </a:ext>
            </a:extLst>
          </p:cNvPr>
          <p:cNvSpPr/>
          <p:nvPr/>
        </p:nvSpPr>
        <p:spPr>
          <a:xfrm>
            <a:off x="3046052" y="274024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E3191A8-8120-3F4D-A77A-04783CCEA2E7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3338342" y="2336886"/>
            <a:ext cx="340719" cy="40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25316F5-BF86-074D-B438-D605B2473958}"/>
              </a:ext>
            </a:extLst>
          </p:cNvPr>
          <p:cNvSpPr/>
          <p:nvPr/>
        </p:nvSpPr>
        <p:spPr>
          <a:xfrm>
            <a:off x="1253292" y="298205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98F1B44-5AE1-F440-A91F-D3BA279680A4}"/>
              </a:ext>
            </a:extLst>
          </p:cNvPr>
          <p:cNvSpPr/>
          <p:nvPr/>
        </p:nvSpPr>
        <p:spPr>
          <a:xfrm>
            <a:off x="2191772" y="399733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C94ADCB-6D0E-AF4D-9E6E-785046EFA703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2769012" y="3473373"/>
            <a:ext cx="372100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B4CB391-8D43-D246-A12B-5B6D0F548C94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 flipH="1">
            <a:off x="2484062" y="3473373"/>
            <a:ext cx="284950" cy="5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BE2EF54-D3FC-4447-86D0-C5C527F2BAFB}"/>
              </a:ext>
            </a:extLst>
          </p:cNvPr>
          <p:cNvSpPr/>
          <p:nvPr/>
        </p:nvSpPr>
        <p:spPr>
          <a:xfrm>
            <a:off x="2848822" y="399349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05F83A9-0BB9-8347-A07C-16EEB238B5B9}"/>
              </a:ext>
            </a:extLst>
          </p:cNvPr>
          <p:cNvSpPr/>
          <p:nvPr/>
        </p:nvSpPr>
        <p:spPr>
          <a:xfrm>
            <a:off x="2523352" y="298205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059DC00-DC21-6A41-B782-9D743518F2E9}"/>
              </a:ext>
            </a:extLst>
          </p:cNvPr>
          <p:cNvSpPr/>
          <p:nvPr/>
        </p:nvSpPr>
        <p:spPr>
          <a:xfrm>
            <a:off x="1534722" y="397606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3AECF24-84C7-9D4B-B929-F749D35A918D}"/>
              </a:ext>
            </a:extLst>
          </p:cNvPr>
          <p:cNvCxnSpPr>
            <a:cxnSpLocks/>
            <a:stCxn id="14" idx="4"/>
            <a:endCxn id="24" idx="0"/>
          </p:cNvCxnSpPr>
          <p:nvPr/>
        </p:nvCxnSpPr>
        <p:spPr>
          <a:xfrm flipH="1">
            <a:off x="1118489" y="3473373"/>
            <a:ext cx="380463" cy="4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0C4360A-A065-C34E-89A5-31D3A1899D72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1498952" y="3473373"/>
            <a:ext cx="328060" cy="50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411ABBF-7631-F74B-9791-CE379EC6997A}"/>
              </a:ext>
            </a:extLst>
          </p:cNvPr>
          <p:cNvSpPr/>
          <p:nvPr/>
        </p:nvSpPr>
        <p:spPr>
          <a:xfrm>
            <a:off x="3721838" y="272608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C65B6E7-D93E-A041-AD03-064AE61458B8}"/>
              </a:ext>
            </a:extLst>
          </p:cNvPr>
          <p:cNvSpPr/>
          <p:nvPr/>
        </p:nvSpPr>
        <p:spPr>
          <a:xfrm>
            <a:off x="872829" y="395962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BB8E575-7363-834E-B2A8-E154B3327D48}"/>
              </a:ext>
            </a:extLst>
          </p:cNvPr>
          <p:cNvSpPr/>
          <p:nvPr/>
        </p:nvSpPr>
        <p:spPr>
          <a:xfrm>
            <a:off x="1195182" y="486471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8546460-61A4-8442-9D7B-EF09E8BF34AE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769890" y="4450945"/>
            <a:ext cx="348599" cy="3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CF9D8DB-0816-4D47-98A0-4B6D87125518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118489" y="4450945"/>
            <a:ext cx="368983" cy="4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A146ACB5-2836-914E-8673-313746E4C375}"/>
              </a:ext>
            </a:extLst>
          </p:cNvPr>
          <p:cNvSpPr/>
          <p:nvPr/>
        </p:nvSpPr>
        <p:spPr>
          <a:xfrm>
            <a:off x="495563" y="485037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1E33C2C-9F98-ED4B-A9A1-3A5BEC277957}"/>
              </a:ext>
            </a:extLst>
          </p:cNvPr>
          <p:cNvSpPr txBox="1"/>
          <p:nvPr/>
        </p:nvSpPr>
        <p:spPr>
          <a:xfrm>
            <a:off x="4199045" y="109199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插入</a:t>
            </a:r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FBC9BFDE-B641-ED41-8774-0C41AC43AF8B}"/>
              </a:ext>
            </a:extLst>
          </p:cNvPr>
          <p:cNvSpPr/>
          <p:nvPr/>
        </p:nvSpPr>
        <p:spPr>
          <a:xfrm>
            <a:off x="4296597" y="1316478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4265D7A-B349-6344-9940-74AB1DC0A249}"/>
              </a:ext>
            </a:extLst>
          </p:cNvPr>
          <p:cNvCxnSpPr>
            <a:cxnSpLocks/>
            <a:stCxn id="32" idx="4"/>
            <a:endCxn id="37" idx="0"/>
          </p:cNvCxnSpPr>
          <p:nvPr/>
        </p:nvCxnSpPr>
        <p:spPr>
          <a:xfrm>
            <a:off x="6459266" y="1497731"/>
            <a:ext cx="795107" cy="28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23BC50E-03D4-2842-8820-A0B8ACE285F4}"/>
              </a:ext>
            </a:extLst>
          </p:cNvPr>
          <p:cNvSpPr/>
          <p:nvPr/>
        </p:nvSpPr>
        <p:spPr>
          <a:xfrm>
            <a:off x="6213606" y="100641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CD89280-E954-A343-A5CF-E873D730E00E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flipH="1">
            <a:off x="5674251" y="1497731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03177479-C1D1-E949-8C03-8F23F27451F8}"/>
              </a:ext>
            </a:extLst>
          </p:cNvPr>
          <p:cNvSpPr/>
          <p:nvPr/>
        </p:nvSpPr>
        <p:spPr>
          <a:xfrm>
            <a:off x="5428591" y="180240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96F5B290-E52A-5448-9A53-56FC9E2CB71A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5060579" y="2293721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0DE84B3-0355-8545-A988-2E44F2299EBA}"/>
              </a:ext>
            </a:extLst>
          </p:cNvPr>
          <p:cNvCxnSpPr>
            <a:cxnSpLocks/>
            <a:stCxn id="34" idx="4"/>
            <a:endCxn id="46" idx="0"/>
          </p:cNvCxnSpPr>
          <p:nvPr/>
        </p:nvCxnSpPr>
        <p:spPr>
          <a:xfrm>
            <a:off x="5674251" y="2293721"/>
            <a:ext cx="663727" cy="6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DB5B350-438B-2F4C-AA1B-04550922F243}"/>
              </a:ext>
            </a:extLst>
          </p:cNvPr>
          <p:cNvSpPr/>
          <p:nvPr/>
        </p:nvSpPr>
        <p:spPr>
          <a:xfrm>
            <a:off x="7008713" y="178409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3E0BF28-FD34-C645-81D7-06E755A9D6F2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7254373" y="2275414"/>
            <a:ext cx="345270" cy="41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8FC15D1B-235F-3A40-A9F6-EBE5A5078118}"/>
              </a:ext>
            </a:extLst>
          </p:cNvPr>
          <p:cNvSpPr/>
          <p:nvPr/>
        </p:nvSpPr>
        <p:spPr>
          <a:xfrm>
            <a:off x="6607679" y="271408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57592397-604E-EF40-B681-F980FF4314E1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 flipH="1">
            <a:off x="6899969" y="2275414"/>
            <a:ext cx="354404" cy="43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5D935805-1ED2-E745-B6DE-168B13593B73}"/>
              </a:ext>
            </a:extLst>
          </p:cNvPr>
          <p:cNvSpPr/>
          <p:nvPr/>
        </p:nvSpPr>
        <p:spPr>
          <a:xfrm>
            <a:off x="4814919" y="295590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AF79AB6-7220-9849-B774-05194D2A495E}"/>
              </a:ext>
            </a:extLst>
          </p:cNvPr>
          <p:cNvSpPr/>
          <p:nvPr/>
        </p:nvSpPr>
        <p:spPr>
          <a:xfrm>
            <a:off x="5753399" y="397118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8C57A10-B072-9846-9634-D1EC4F15268D}"/>
              </a:ext>
            </a:extLst>
          </p:cNvPr>
          <p:cNvCxnSpPr>
            <a:cxnSpLocks/>
            <a:stCxn id="46" idx="4"/>
            <a:endCxn id="45" idx="0"/>
          </p:cNvCxnSpPr>
          <p:nvPr/>
        </p:nvCxnSpPr>
        <p:spPr>
          <a:xfrm>
            <a:off x="6337978" y="3475790"/>
            <a:ext cx="364761" cy="49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EDCA47B7-09A0-F74D-AE42-D3FC0CDA0B41}"/>
              </a:ext>
            </a:extLst>
          </p:cNvPr>
          <p:cNvCxnSpPr>
            <a:cxnSpLocks/>
            <a:stCxn id="46" idx="4"/>
            <a:endCxn id="42" idx="0"/>
          </p:cNvCxnSpPr>
          <p:nvPr/>
        </p:nvCxnSpPr>
        <p:spPr>
          <a:xfrm flipH="1">
            <a:off x="6045689" y="3475790"/>
            <a:ext cx="292289" cy="49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B83CD646-3844-FE46-A7C2-08F4E1783DCD}"/>
              </a:ext>
            </a:extLst>
          </p:cNvPr>
          <p:cNvSpPr/>
          <p:nvPr/>
        </p:nvSpPr>
        <p:spPr>
          <a:xfrm>
            <a:off x="6410449" y="396734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E8C4213-9BC0-FA4E-A14C-7B390ED60EEC}"/>
              </a:ext>
            </a:extLst>
          </p:cNvPr>
          <p:cNvSpPr/>
          <p:nvPr/>
        </p:nvSpPr>
        <p:spPr>
          <a:xfrm>
            <a:off x="6092318" y="298447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0915BB7-99F3-FE43-8DCC-BB9255D861C5}"/>
              </a:ext>
            </a:extLst>
          </p:cNvPr>
          <p:cNvSpPr/>
          <p:nvPr/>
        </p:nvSpPr>
        <p:spPr>
          <a:xfrm>
            <a:off x="5096349" y="394991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FE716B59-AED5-A842-9771-FFAB6B12E5B8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 flipH="1">
            <a:off x="4680116" y="3447222"/>
            <a:ext cx="380463" cy="4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7808C1C5-66D5-C942-83A9-67954097ECC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5060579" y="3447222"/>
            <a:ext cx="328060" cy="50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A075A6DB-027B-384E-8CDF-AFA39EE44045}"/>
              </a:ext>
            </a:extLst>
          </p:cNvPr>
          <p:cNvSpPr/>
          <p:nvPr/>
        </p:nvSpPr>
        <p:spPr>
          <a:xfrm>
            <a:off x="7307353" y="268912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3386355-3C93-264D-9F51-ED8719F3AF47}"/>
              </a:ext>
            </a:extLst>
          </p:cNvPr>
          <p:cNvSpPr/>
          <p:nvPr/>
        </p:nvSpPr>
        <p:spPr>
          <a:xfrm>
            <a:off x="4434456" y="393347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C8A8FB09-133E-1A49-A2EB-929F986459DE}"/>
              </a:ext>
            </a:extLst>
          </p:cNvPr>
          <p:cNvSpPr/>
          <p:nvPr/>
        </p:nvSpPr>
        <p:spPr>
          <a:xfrm>
            <a:off x="4756809" y="483856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943CC2AB-5542-DF49-BCC0-793BC276B930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4331517" y="4424794"/>
            <a:ext cx="348599" cy="3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7867E18D-9561-2642-AF3F-97E62E6F1A0A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>
            <a:off x="4680116" y="4424794"/>
            <a:ext cx="368983" cy="4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FF74C45-C33F-4A4E-A9C4-2194B5658C8F}"/>
              </a:ext>
            </a:extLst>
          </p:cNvPr>
          <p:cNvSpPr txBox="1"/>
          <p:nvPr/>
        </p:nvSpPr>
        <p:spPr>
          <a:xfrm>
            <a:off x="7898627" y="103256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变色右旋转</a:t>
            </a:r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CB434A74-6E23-FB40-A4CE-0FEF4CAF1865}"/>
              </a:ext>
            </a:extLst>
          </p:cNvPr>
          <p:cNvSpPr/>
          <p:nvPr/>
        </p:nvSpPr>
        <p:spPr>
          <a:xfrm>
            <a:off x="8015845" y="1280039"/>
            <a:ext cx="763982" cy="14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5708FEC-3894-2A4D-95AD-9CC20BB54853}"/>
              </a:ext>
            </a:extLst>
          </p:cNvPr>
          <p:cNvSpPr/>
          <p:nvPr/>
        </p:nvSpPr>
        <p:spPr>
          <a:xfrm>
            <a:off x="4085063" y="482422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CA08C47-7638-5A4F-9F12-DC4A841B5867}"/>
              </a:ext>
            </a:extLst>
          </p:cNvPr>
          <p:cNvSpPr/>
          <p:nvPr/>
        </p:nvSpPr>
        <p:spPr>
          <a:xfrm>
            <a:off x="4411637" y="571932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9C5869C-0201-DB49-A2F4-36ED25BDCF24}"/>
              </a:ext>
            </a:extLst>
          </p:cNvPr>
          <p:cNvCxnSpPr>
            <a:cxnSpLocks/>
          </p:cNvCxnSpPr>
          <p:nvPr/>
        </p:nvCxnSpPr>
        <p:spPr>
          <a:xfrm flipH="1">
            <a:off x="3986345" y="5305552"/>
            <a:ext cx="348599" cy="39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C1A72CE2-F05B-5D44-97FC-56759982509C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4334944" y="5305552"/>
            <a:ext cx="368983" cy="4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FC4B4EC9-1B08-DD41-A43F-19567E53F7C8}"/>
              </a:ext>
            </a:extLst>
          </p:cNvPr>
          <p:cNvSpPr/>
          <p:nvPr/>
        </p:nvSpPr>
        <p:spPr>
          <a:xfrm>
            <a:off x="3712018" y="570497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FF13181-A271-8643-9AA3-1CFD1E341929}"/>
              </a:ext>
            </a:extLst>
          </p:cNvPr>
          <p:cNvCxnSpPr>
            <a:cxnSpLocks/>
            <a:stCxn id="68" idx="4"/>
            <a:endCxn id="73" idx="0"/>
          </p:cNvCxnSpPr>
          <p:nvPr/>
        </p:nvCxnSpPr>
        <p:spPr>
          <a:xfrm>
            <a:off x="10207014" y="1443080"/>
            <a:ext cx="820110" cy="30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A94327A1-468E-8F40-BA07-D7192417180B}"/>
              </a:ext>
            </a:extLst>
          </p:cNvPr>
          <p:cNvSpPr/>
          <p:nvPr/>
        </p:nvSpPr>
        <p:spPr>
          <a:xfrm>
            <a:off x="9961354" y="95176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2700CC9C-3A9D-8644-994E-02747783FDCC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 flipH="1">
            <a:off x="9421999" y="1443080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B207600A-ADC9-8144-8755-F36A9842AE3B}"/>
              </a:ext>
            </a:extLst>
          </p:cNvPr>
          <p:cNvSpPr/>
          <p:nvPr/>
        </p:nvSpPr>
        <p:spPr>
          <a:xfrm>
            <a:off x="9176339" y="174775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BCB4A879-4B68-474E-B025-2DF55FCE7E34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>
          <a:xfrm flipH="1">
            <a:off x="8808327" y="2239070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75CD50C6-2969-7E47-88AC-C5ADA26CBFE4}"/>
              </a:ext>
            </a:extLst>
          </p:cNvPr>
          <p:cNvCxnSpPr>
            <a:cxnSpLocks/>
            <a:stCxn id="70" idx="4"/>
            <a:endCxn id="82" idx="0"/>
          </p:cNvCxnSpPr>
          <p:nvPr/>
        </p:nvCxnSpPr>
        <p:spPr>
          <a:xfrm>
            <a:off x="9421999" y="2239070"/>
            <a:ext cx="670735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6718CD4-9493-7E4C-A2DC-D19D3E2C1863}"/>
              </a:ext>
            </a:extLst>
          </p:cNvPr>
          <p:cNvSpPr/>
          <p:nvPr/>
        </p:nvSpPr>
        <p:spPr>
          <a:xfrm>
            <a:off x="10781464" y="174398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83D90FB-353E-2344-B11D-495FCC21E19A}"/>
              </a:ext>
            </a:extLst>
          </p:cNvPr>
          <p:cNvCxnSpPr>
            <a:cxnSpLocks/>
            <a:stCxn id="73" idx="4"/>
            <a:endCxn id="104" idx="0"/>
          </p:cNvCxnSpPr>
          <p:nvPr/>
        </p:nvCxnSpPr>
        <p:spPr>
          <a:xfrm>
            <a:off x="11027124" y="2235308"/>
            <a:ext cx="396647" cy="41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93534068-8743-194D-B1E2-F288637B248A}"/>
              </a:ext>
            </a:extLst>
          </p:cNvPr>
          <p:cNvSpPr/>
          <p:nvPr/>
        </p:nvSpPr>
        <p:spPr>
          <a:xfrm>
            <a:off x="10355427" y="265943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8851150A-A24F-7F4A-8D8C-04FAC0AF57CA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 flipH="1">
            <a:off x="10647717" y="2235308"/>
            <a:ext cx="379407" cy="4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DCB84E34-18EA-3C4D-B5B0-51FBFEDE4DDB}"/>
              </a:ext>
            </a:extLst>
          </p:cNvPr>
          <p:cNvSpPr/>
          <p:nvPr/>
        </p:nvSpPr>
        <p:spPr>
          <a:xfrm>
            <a:off x="8562667" y="290125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E173BA2-FB82-8D44-A5A8-D108B39F65A8}"/>
              </a:ext>
            </a:extLst>
          </p:cNvPr>
          <p:cNvSpPr/>
          <p:nvPr/>
        </p:nvSpPr>
        <p:spPr>
          <a:xfrm>
            <a:off x="9501147" y="391653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42306048-5108-0540-9FA8-6E8F98DFAB79}"/>
              </a:ext>
            </a:extLst>
          </p:cNvPr>
          <p:cNvCxnSpPr>
            <a:cxnSpLocks/>
            <a:stCxn id="82" idx="4"/>
            <a:endCxn id="81" idx="0"/>
          </p:cNvCxnSpPr>
          <p:nvPr/>
        </p:nvCxnSpPr>
        <p:spPr>
          <a:xfrm>
            <a:off x="10092734" y="3392571"/>
            <a:ext cx="357753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99C688F-E717-104D-AFDD-C3986F5357B3}"/>
              </a:ext>
            </a:extLst>
          </p:cNvPr>
          <p:cNvCxnSpPr>
            <a:cxnSpLocks/>
            <a:stCxn id="82" idx="4"/>
            <a:endCxn id="78" idx="0"/>
          </p:cNvCxnSpPr>
          <p:nvPr/>
        </p:nvCxnSpPr>
        <p:spPr>
          <a:xfrm flipH="1">
            <a:off x="9793437" y="3392571"/>
            <a:ext cx="299297" cy="5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60190F35-6E36-5F4C-B1EF-10BCED7E00F6}"/>
              </a:ext>
            </a:extLst>
          </p:cNvPr>
          <p:cNvSpPr/>
          <p:nvPr/>
        </p:nvSpPr>
        <p:spPr>
          <a:xfrm>
            <a:off x="10158197" y="391268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CCE9345-822E-414A-A78B-B15C02AF833D}"/>
              </a:ext>
            </a:extLst>
          </p:cNvPr>
          <p:cNvSpPr/>
          <p:nvPr/>
        </p:nvSpPr>
        <p:spPr>
          <a:xfrm>
            <a:off x="9847074" y="290125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26B3381D-177D-8C44-B8CA-19AE6CDD4D7A}"/>
              </a:ext>
            </a:extLst>
          </p:cNvPr>
          <p:cNvCxnSpPr>
            <a:cxnSpLocks/>
            <a:stCxn id="77" idx="4"/>
          </p:cNvCxnSpPr>
          <p:nvPr/>
        </p:nvCxnSpPr>
        <p:spPr>
          <a:xfrm flipH="1">
            <a:off x="8187241" y="3392571"/>
            <a:ext cx="621086" cy="94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2684B351-B3CB-0B40-AF1A-7F306662B51C}"/>
              </a:ext>
            </a:extLst>
          </p:cNvPr>
          <p:cNvCxnSpPr>
            <a:cxnSpLocks/>
            <a:stCxn id="77" idx="4"/>
            <a:endCxn id="107" idx="0"/>
          </p:cNvCxnSpPr>
          <p:nvPr/>
        </p:nvCxnSpPr>
        <p:spPr>
          <a:xfrm>
            <a:off x="8808327" y="3392571"/>
            <a:ext cx="787236" cy="94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A8FB359A-229F-F746-A467-62E601FE2B6D}"/>
              </a:ext>
            </a:extLst>
          </p:cNvPr>
          <p:cNvSpPr/>
          <p:nvPr/>
        </p:nvSpPr>
        <p:spPr>
          <a:xfrm>
            <a:off x="9687031" y="522328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4E4E720-D4B3-7B40-9858-88E11DC8DB85}"/>
              </a:ext>
            </a:extLst>
          </p:cNvPr>
          <p:cNvCxnSpPr>
            <a:cxnSpLocks/>
            <a:stCxn id="107" idx="4"/>
            <a:endCxn id="87" idx="0"/>
          </p:cNvCxnSpPr>
          <p:nvPr/>
        </p:nvCxnSpPr>
        <p:spPr>
          <a:xfrm>
            <a:off x="9595563" y="4824221"/>
            <a:ext cx="383758" cy="39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96008D21-6CFD-D647-8388-F9382DADD06B}"/>
              </a:ext>
            </a:extLst>
          </p:cNvPr>
          <p:cNvSpPr/>
          <p:nvPr/>
        </p:nvSpPr>
        <p:spPr>
          <a:xfrm>
            <a:off x="7910161" y="4359053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3BB86C7-E9EE-0A45-8F20-2B6B5C7F29C6}"/>
              </a:ext>
            </a:extLst>
          </p:cNvPr>
          <p:cNvSpPr/>
          <p:nvPr/>
        </p:nvSpPr>
        <p:spPr>
          <a:xfrm>
            <a:off x="8268155" y="523762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12869233-4692-8646-9373-DF4B38DEEAA1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7823489" y="4864715"/>
            <a:ext cx="291786" cy="3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4417B7D5-28D5-584A-AF3F-1383EC6C1224}"/>
              </a:ext>
            </a:extLst>
          </p:cNvPr>
          <p:cNvCxnSpPr>
            <a:cxnSpLocks/>
            <a:stCxn id="90" idx="4"/>
            <a:endCxn id="91" idx="0"/>
          </p:cNvCxnSpPr>
          <p:nvPr/>
        </p:nvCxnSpPr>
        <p:spPr>
          <a:xfrm>
            <a:off x="8155821" y="4850372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4F18337-D1C0-A940-8D46-C4789B74FFEE}"/>
              </a:ext>
            </a:extLst>
          </p:cNvPr>
          <p:cNvSpPr/>
          <p:nvPr/>
        </p:nvSpPr>
        <p:spPr>
          <a:xfrm>
            <a:off x="7531199" y="523762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F5C79390-5881-F840-8C29-B92F02C76836}"/>
              </a:ext>
            </a:extLst>
          </p:cNvPr>
          <p:cNvSpPr/>
          <p:nvPr/>
        </p:nvSpPr>
        <p:spPr>
          <a:xfrm>
            <a:off x="11131481" y="265488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19AF1807-A4EE-FC42-83E5-43E11EAC0137}"/>
              </a:ext>
            </a:extLst>
          </p:cNvPr>
          <p:cNvSpPr/>
          <p:nvPr/>
        </p:nvSpPr>
        <p:spPr>
          <a:xfrm>
            <a:off x="9349903" y="4332902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9E0427BC-8BD2-4A46-841C-1B40B201C3B0}"/>
              </a:ext>
            </a:extLst>
          </p:cNvPr>
          <p:cNvSpPr/>
          <p:nvPr/>
        </p:nvSpPr>
        <p:spPr>
          <a:xfrm>
            <a:off x="8967774" y="52419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A1501E42-CC73-7A43-A2C6-7B267D89D2D0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9260064" y="4809925"/>
            <a:ext cx="336234" cy="43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09BBF160-B03D-6444-8B15-9CB2B09E453D}"/>
              </a:ext>
            </a:extLst>
          </p:cNvPr>
          <p:cNvSpPr txBox="1"/>
          <p:nvPr/>
        </p:nvSpPr>
        <p:spPr>
          <a:xfrm>
            <a:off x="1028991" y="737514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插入</a:t>
            </a:r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59FBFFD7-7044-A24A-90A8-CEF562BF49F8}"/>
              </a:ext>
            </a:extLst>
          </p:cNvPr>
          <p:cNvSpPr/>
          <p:nvPr/>
        </p:nvSpPr>
        <p:spPr>
          <a:xfrm>
            <a:off x="1126543" y="961996"/>
            <a:ext cx="4872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86E6775-84F7-ED45-8E87-9DD561983CE0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277312" y="1101887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A44C4EC8-2291-1448-88D0-344DF4BC7AEB}"/>
              </a:ext>
            </a:extLst>
          </p:cNvPr>
          <p:cNvSpPr/>
          <p:nvPr/>
        </p:nvSpPr>
        <p:spPr>
          <a:xfrm>
            <a:off x="3031652" y="610568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9408C3E-62F8-0E4D-8D44-D58D150712AF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2492297" y="1101887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6FB5FDF1-2640-7D4C-A24E-6D549F40048A}"/>
              </a:ext>
            </a:extLst>
          </p:cNvPr>
          <p:cNvSpPr/>
          <p:nvPr/>
        </p:nvSpPr>
        <p:spPr>
          <a:xfrm>
            <a:off x="2246637" y="140655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BD601A9-0B4F-5246-80C7-31DBBA403B0F}"/>
              </a:ext>
            </a:extLst>
          </p:cNvPr>
          <p:cNvCxnSpPr>
            <a:cxnSpLocks/>
            <a:stCxn id="38" idx="4"/>
            <a:endCxn id="45" idx="0"/>
          </p:cNvCxnSpPr>
          <p:nvPr/>
        </p:nvCxnSpPr>
        <p:spPr>
          <a:xfrm flipH="1">
            <a:off x="1878625" y="1897877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7FCDBE2F-92B1-A841-B7E5-F95F01778D4A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2492297" y="1897877"/>
            <a:ext cx="670735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6AE304DC-656F-EB40-99D7-FBEAE238CA53}"/>
              </a:ext>
            </a:extLst>
          </p:cNvPr>
          <p:cNvSpPr/>
          <p:nvPr/>
        </p:nvSpPr>
        <p:spPr>
          <a:xfrm>
            <a:off x="3733786" y="1421788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2D507F8-498C-564D-B80A-CC81BA6B1BF0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3979446" y="1913107"/>
            <a:ext cx="423918" cy="39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110A8AEB-BB46-774B-AAE6-E6C54F08C06A}"/>
              </a:ext>
            </a:extLst>
          </p:cNvPr>
          <p:cNvSpPr/>
          <p:nvPr/>
        </p:nvSpPr>
        <p:spPr>
          <a:xfrm>
            <a:off x="3425725" y="231824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E4A81E0-E1B4-484C-BEF9-36DA63E1EA6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718015" y="1906029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D80EACE-6835-294D-BD9A-9F7E66ABB6B0}"/>
              </a:ext>
            </a:extLst>
          </p:cNvPr>
          <p:cNvSpPr/>
          <p:nvPr/>
        </p:nvSpPr>
        <p:spPr>
          <a:xfrm>
            <a:off x="1632965" y="256005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EAC8571-5397-BA41-A761-DCD51F1C5734}"/>
              </a:ext>
            </a:extLst>
          </p:cNvPr>
          <p:cNvSpPr/>
          <p:nvPr/>
        </p:nvSpPr>
        <p:spPr>
          <a:xfrm>
            <a:off x="2571445" y="357533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E506EDA0-0615-674D-A9A5-EB7F83B46299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3163032" y="3051378"/>
            <a:ext cx="357753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CD0704A-2B31-2A46-BEEE-DC6B6167A184}"/>
              </a:ext>
            </a:extLst>
          </p:cNvPr>
          <p:cNvCxnSpPr>
            <a:cxnSpLocks/>
            <a:stCxn id="50" idx="4"/>
            <a:endCxn id="46" idx="0"/>
          </p:cNvCxnSpPr>
          <p:nvPr/>
        </p:nvCxnSpPr>
        <p:spPr>
          <a:xfrm flipH="1">
            <a:off x="2863735" y="3051378"/>
            <a:ext cx="299297" cy="5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3D1ABB44-BCAB-C14E-BF97-74254B34EE14}"/>
              </a:ext>
            </a:extLst>
          </p:cNvPr>
          <p:cNvSpPr/>
          <p:nvPr/>
        </p:nvSpPr>
        <p:spPr>
          <a:xfrm>
            <a:off x="3228495" y="357149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B8287AD-713E-F644-945E-C3DB6B7B14FB}"/>
              </a:ext>
            </a:extLst>
          </p:cNvPr>
          <p:cNvSpPr/>
          <p:nvPr/>
        </p:nvSpPr>
        <p:spPr>
          <a:xfrm>
            <a:off x="2917372" y="256005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644B98F-7EA7-D345-B823-5653483543C9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1257539" y="3051378"/>
            <a:ext cx="621086" cy="94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0474E82-6512-C742-87D6-865EE781D3A2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1878625" y="3051378"/>
            <a:ext cx="787236" cy="94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D04F2740-BE3E-C54D-8434-5D6496DE8A36}"/>
              </a:ext>
            </a:extLst>
          </p:cNvPr>
          <p:cNvSpPr/>
          <p:nvPr/>
        </p:nvSpPr>
        <p:spPr>
          <a:xfrm>
            <a:off x="2757329" y="488208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9C667C4-3297-C04C-A586-326632ABAF58}"/>
              </a:ext>
            </a:extLst>
          </p:cNvPr>
          <p:cNvCxnSpPr>
            <a:cxnSpLocks/>
            <a:stCxn id="61" idx="4"/>
            <a:endCxn id="53" idx="0"/>
          </p:cNvCxnSpPr>
          <p:nvPr/>
        </p:nvCxnSpPr>
        <p:spPr>
          <a:xfrm>
            <a:off x="2665861" y="4483028"/>
            <a:ext cx="383758" cy="39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0086F062-C09B-CB4C-96BD-08584A3F93D9}"/>
              </a:ext>
            </a:extLst>
          </p:cNvPr>
          <p:cNvSpPr/>
          <p:nvPr/>
        </p:nvSpPr>
        <p:spPr>
          <a:xfrm>
            <a:off x="980459" y="401786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92F6FBB4-580A-CB44-8904-8DB4D8CB2C36}"/>
              </a:ext>
            </a:extLst>
          </p:cNvPr>
          <p:cNvSpPr/>
          <p:nvPr/>
        </p:nvSpPr>
        <p:spPr>
          <a:xfrm>
            <a:off x="1338453" y="489643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3E3CA97-323C-5849-A8AB-89F5C8C97D66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885766" y="4483028"/>
            <a:ext cx="327282" cy="42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0D68D79-49CC-D749-8F20-A42CA0644F8A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1226119" y="4509179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ABDC649B-E7DA-6348-AE33-B12481CC1937}"/>
              </a:ext>
            </a:extLst>
          </p:cNvPr>
          <p:cNvSpPr/>
          <p:nvPr/>
        </p:nvSpPr>
        <p:spPr>
          <a:xfrm>
            <a:off x="4085763" y="229451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F5F4642-54EB-BF49-ADFF-274E107FFD07}"/>
              </a:ext>
            </a:extLst>
          </p:cNvPr>
          <p:cNvSpPr/>
          <p:nvPr/>
        </p:nvSpPr>
        <p:spPr>
          <a:xfrm>
            <a:off x="2420201" y="3991709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C1E4E6D-EA0A-134F-81BB-D41FF47E9C81}"/>
              </a:ext>
            </a:extLst>
          </p:cNvPr>
          <p:cNvSpPr/>
          <p:nvPr/>
        </p:nvSpPr>
        <p:spPr>
          <a:xfrm>
            <a:off x="2038072" y="490075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FA85603D-D68B-B84A-852C-1A47AC564CE5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2330362" y="4468732"/>
            <a:ext cx="336234" cy="43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8D6FDCF-884A-074F-8773-3D75BE9A23EC}"/>
              </a:ext>
            </a:extLst>
          </p:cNvPr>
          <p:cNvSpPr txBox="1"/>
          <p:nvPr/>
        </p:nvSpPr>
        <p:spPr>
          <a:xfrm>
            <a:off x="4576905" y="67040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变色</a:t>
            </a:r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916B61A7-6270-C54A-B818-A2C95430E427}"/>
              </a:ext>
            </a:extLst>
          </p:cNvPr>
          <p:cNvSpPr/>
          <p:nvPr/>
        </p:nvSpPr>
        <p:spPr>
          <a:xfrm>
            <a:off x="4674457" y="912318"/>
            <a:ext cx="382186" cy="13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135A6728-025F-1E42-8C9E-04106F56DC8F}"/>
              </a:ext>
            </a:extLst>
          </p:cNvPr>
          <p:cNvSpPr/>
          <p:nvPr/>
        </p:nvSpPr>
        <p:spPr>
          <a:xfrm>
            <a:off x="640106" y="491077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0DAB3ED-3952-C84F-9F24-4A3D2BCBC901}"/>
              </a:ext>
            </a:extLst>
          </p:cNvPr>
          <p:cNvSpPr/>
          <p:nvPr/>
        </p:nvSpPr>
        <p:spPr>
          <a:xfrm>
            <a:off x="971910" y="580358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D4C6A367-3E89-A74B-A92F-B183C4FA929E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>
          <a:xfrm flipH="1">
            <a:off x="527244" y="5402094"/>
            <a:ext cx="358522" cy="40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EB8F89E-CB88-744A-9865-EFEEC60C0D9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59576" y="5416335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9C1EE681-23CC-3B43-BF0E-5F008D90F66A}"/>
              </a:ext>
            </a:extLst>
          </p:cNvPr>
          <p:cNvSpPr/>
          <p:nvPr/>
        </p:nvSpPr>
        <p:spPr>
          <a:xfrm>
            <a:off x="234954" y="580358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B762AF5B-9C81-1F4F-A6A4-A2A91EED0E5B}"/>
              </a:ext>
            </a:extLst>
          </p:cNvPr>
          <p:cNvCxnSpPr>
            <a:cxnSpLocks/>
            <a:stCxn id="73" idx="4"/>
            <a:endCxn id="78" idx="0"/>
          </p:cNvCxnSpPr>
          <p:nvPr/>
        </p:nvCxnSpPr>
        <p:spPr>
          <a:xfrm>
            <a:off x="6661286" y="1139429"/>
            <a:ext cx="725397" cy="31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6B86C9D-9CD2-2446-A64B-5BA7F7E796BC}"/>
              </a:ext>
            </a:extLst>
          </p:cNvPr>
          <p:cNvSpPr/>
          <p:nvPr/>
        </p:nvSpPr>
        <p:spPr>
          <a:xfrm>
            <a:off x="6415626" y="64811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83377378-31E2-2946-87F6-B21BD55B96DB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 flipH="1">
            <a:off x="5876271" y="1139429"/>
            <a:ext cx="785015" cy="30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84D57B5A-82D8-3B43-A5B0-8E025DCBF714}"/>
              </a:ext>
            </a:extLst>
          </p:cNvPr>
          <p:cNvSpPr/>
          <p:nvPr/>
        </p:nvSpPr>
        <p:spPr>
          <a:xfrm>
            <a:off x="5630611" y="144410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C8128633-A59A-7A40-B939-C7AC41CDE888}"/>
              </a:ext>
            </a:extLst>
          </p:cNvPr>
          <p:cNvCxnSpPr>
            <a:cxnSpLocks/>
            <a:stCxn id="75" idx="4"/>
            <a:endCxn id="82" idx="0"/>
          </p:cNvCxnSpPr>
          <p:nvPr/>
        </p:nvCxnSpPr>
        <p:spPr>
          <a:xfrm flipH="1">
            <a:off x="5262599" y="1935419"/>
            <a:ext cx="613672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5392997B-80A8-6448-9AC6-124C364CC390}"/>
              </a:ext>
            </a:extLst>
          </p:cNvPr>
          <p:cNvCxnSpPr>
            <a:cxnSpLocks/>
            <a:stCxn id="75" idx="4"/>
            <a:endCxn id="87" idx="0"/>
          </p:cNvCxnSpPr>
          <p:nvPr/>
        </p:nvCxnSpPr>
        <p:spPr>
          <a:xfrm>
            <a:off x="5876271" y="1935419"/>
            <a:ext cx="670735" cy="6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DF677A9F-DA21-B64A-953B-8F7DA303A14B}"/>
              </a:ext>
            </a:extLst>
          </p:cNvPr>
          <p:cNvSpPr/>
          <p:nvPr/>
        </p:nvSpPr>
        <p:spPr>
          <a:xfrm>
            <a:off x="7141023" y="145225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5BBFDBCF-D93A-F348-966B-08628427E0CE}"/>
              </a:ext>
            </a:extLst>
          </p:cNvPr>
          <p:cNvCxnSpPr>
            <a:cxnSpLocks/>
            <a:stCxn id="78" idx="4"/>
            <a:endCxn id="96" idx="0"/>
          </p:cNvCxnSpPr>
          <p:nvPr/>
        </p:nvCxnSpPr>
        <p:spPr>
          <a:xfrm>
            <a:off x="7386683" y="1943571"/>
            <a:ext cx="375344" cy="39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F53007E3-9B50-114D-946D-1021E95139A7}"/>
              </a:ext>
            </a:extLst>
          </p:cNvPr>
          <p:cNvSpPr/>
          <p:nvPr/>
        </p:nvSpPr>
        <p:spPr>
          <a:xfrm>
            <a:off x="6809699" y="235578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1DA4DBE9-52D1-6A42-98A3-1CB9383C197E}"/>
              </a:ext>
            </a:extLst>
          </p:cNvPr>
          <p:cNvCxnSpPr>
            <a:cxnSpLocks/>
            <a:stCxn id="78" idx="4"/>
            <a:endCxn id="80" idx="0"/>
          </p:cNvCxnSpPr>
          <p:nvPr/>
        </p:nvCxnSpPr>
        <p:spPr>
          <a:xfrm flipH="1">
            <a:off x="7101989" y="1943571"/>
            <a:ext cx="284694" cy="41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A7CAE89F-B606-564C-92E2-99FDC82FC66F}"/>
              </a:ext>
            </a:extLst>
          </p:cNvPr>
          <p:cNvSpPr/>
          <p:nvPr/>
        </p:nvSpPr>
        <p:spPr>
          <a:xfrm>
            <a:off x="5016939" y="259760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1740B67-E61F-6546-A7FF-F2F4D4468D3C}"/>
              </a:ext>
            </a:extLst>
          </p:cNvPr>
          <p:cNvSpPr/>
          <p:nvPr/>
        </p:nvSpPr>
        <p:spPr>
          <a:xfrm>
            <a:off x="5955419" y="361288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E1417159-487F-B643-9383-87E2416E5B1D}"/>
              </a:ext>
            </a:extLst>
          </p:cNvPr>
          <p:cNvCxnSpPr>
            <a:cxnSpLocks/>
            <a:stCxn id="87" idx="4"/>
            <a:endCxn id="86" idx="0"/>
          </p:cNvCxnSpPr>
          <p:nvPr/>
        </p:nvCxnSpPr>
        <p:spPr>
          <a:xfrm>
            <a:off x="6547006" y="3088920"/>
            <a:ext cx="357753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2B5B8B8A-55BC-9C4F-A94B-A642A01E68DE}"/>
              </a:ext>
            </a:extLst>
          </p:cNvPr>
          <p:cNvCxnSpPr>
            <a:cxnSpLocks/>
            <a:stCxn id="87" idx="4"/>
            <a:endCxn id="83" idx="0"/>
          </p:cNvCxnSpPr>
          <p:nvPr/>
        </p:nvCxnSpPr>
        <p:spPr>
          <a:xfrm flipH="1">
            <a:off x="6247709" y="3088920"/>
            <a:ext cx="299297" cy="5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A65DE750-9091-8742-B553-D97DEEFA2705}"/>
              </a:ext>
            </a:extLst>
          </p:cNvPr>
          <p:cNvSpPr/>
          <p:nvPr/>
        </p:nvSpPr>
        <p:spPr>
          <a:xfrm>
            <a:off x="6612469" y="360903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23234AF7-925F-2142-9479-1614E5B97296}"/>
              </a:ext>
            </a:extLst>
          </p:cNvPr>
          <p:cNvSpPr/>
          <p:nvPr/>
        </p:nvSpPr>
        <p:spPr>
          <a:xfrm>
            <a:off x="6301346" y="259760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66C2412F-BD39-9B46-A06A-A7EADB77FFF3}"/>
              </a:ext>
            </a:extLst>
          </p:cNvPr>
          <p:cNvCxnSpPr>
            <a:cxnSpLocks/>
            <a:stCxn id="82" idx="4"/>
          </p:cNvCxnSpPr>
          <p:nvPr/>
        </p:nvCxnSpPr>
        <p:spPr>
          <a:xfrm flipH="1">
            <a:off x="4641513" y="3088920"/>
            <a:ext cx="621086" cy="94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46CCDB8A-CB6A-0D4A-A3B2-D4D1B794E087}"/>
              </a:ext>
            </a:extLst>
          </p:cNvPr>
          <p:cNvCxnSpPr>
            <a:cxnSpLocks/>
            <a:stCxn id="82" idx="4"/>
            <a:endCxn id="97" idx="0"/>
          </p:cNvCxnSpPr>
          <p:nvPr/>
        </p:nvCxnSpPr>
        <p:spPr>
          <a:xfrm>
            <a:off x="5262599" y="3088920"/>
            <a:ext cx="787236" cy="94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56CABC66-30FD-EB44-A04B-6B9A918D25D4}"/>
              </a:ext>
            </a:extLst>
          </p:cNvPr>
          <p:cNvSpPr/>
          <p:nvPr/>
        </p:nvSpPr>
        <p:spPr>
          <a:xfrm>
            <a:off x="6141303" y="491963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D28497E-CADF-AF47-9DDE-6BB2C1F390C9}"/>
              </a:ext>
            </a:extLst>
          </p:cNvPr>
          <p:cNvCxnSpPr>
            <a:cxnSpLocks/>
            <a:stCxn id="97" idx="4"/>
            <a:endCxn id="90" idx="0"/>
          </p:cNvCxnSpPr>
          <p:nvPr/>
        </p:nvCxnSpPr>
        <p:spPr>
          <a:xfrm>
            <a:off x="6049835" y="4520570"/>
            <a:ext cx="383758" cy="39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0D2866D8-62CA-5343-B795-516DF6CE99B5}"/>
              </a:ext>
            </a:extLst>
          </p:cNvPr>
          <p:cNvSpPr/>
          <p:nvPr/>
        </p:nvSpPr>
        <p:spPr>
          <a:xfrm>
            <a:off x="4364433" y="405540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9CAD8184-F9EF-2D42-A6D2-3E625A2397FB}"/>
              </a:ext>
            </a:extLst>
          </p:cNvPr>
          <p:cNvSpPr/>
          <p:nvPr/>
        </p:nvSpPr>
        <p:spPr>
          <a:xfrm>
            <a:off x="4722427" y="493397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AFD21B8A-0440-4543-A352-4EE7F1CD625C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4269740" y="4561064"/>
            <a:ext cx="299808" cy="40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AC3B71F-8765-B040-B0ED-D7D6A5B9B7E8}"/>
              </a:ext>
            </a:extLst>
          </p:cNvPr>
          <p:cNvCxnSpPr>
            <a:cxnSpLocks/>
            <a:stCxn id="92" idx="4"/>
            <a:endCxn id="93" idx="0"/>
          </p:cNvCxnSpPr>
          <p:nvPr/>
        </p:nvCxnSpPr>
        <p:spPr>
          <a:xfrm>
            <a:off x="4610093" y="4546721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A22B2F33-65FD-054A-9FF6-2F64298F7E15}"/>
              </a:ext>
            </a:extLst>
          </p:cNvPr>
          <p:cNvSpPr/>
          <p:nvPr/>
        </p:nvSpPr>
        <p:spPr>
          <a:xfrm>
            <a:off x="7469737" y="233948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B6B68CA4-5163-CA4A-9329-6935BFD59FD6}"/>
              </a:ext>
            </a:extLst>
          </p:cNvPr>
          <p:cNvSpPr/>
          <p:nvPr/>
        </p:nvSpPr>
        <p:spPr>
          <a:xfrm>
            <a:off x="5804175" y="402925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A0ED50A6-23AF-114D-B4D5-B380AD38AB84}"/>
              </a:ext>
            </a:extLst>
          </p:cNvPr>
          <p:cNvSpPr/>
          <p:nvPr/>
        </p:nvSpPr>
        <p:spPr>
          <a:xfrm>
            <a:off x="5422046" y="493829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33E50008-C649-744F-A7AD-42206301185C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5714336" y="4506274"/>
            <a:ext cx="336234" cy="43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282C93D3-4836-4648-8EB8-4B2C4A2A54F0}"/>
              </a:ext>
            </a:extLst>
          </p:cNvPr>
          <p:cNvSpPr/>
          <p:nvPr/>
        </p:nvSpPr>
        <p:spPr>
          <a:xfrm>
            <a:off x="4355884" y="584113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BE1C8A1-E82B-C74C-8CF8-059EC1C01F65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3911218" y="5439636"/>
            <a:ext cx="358522" cy="40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3B38F0A4-BE9D-DC42-BF51-4610F15420A5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4243550" y="5453877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E098523-C41E-2F4C-AAEF-923A8E23D566}"/>
              </a:ext>
            </a:extLst>
          </p:cNvPr>
          <p:cNvSpPr/>
          <p:nvPr/>
        </p:nvSpPr>
        <p:spPr>
          <a:xfrm>
            <a:off x="3618928" y="584113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18494EF9-F95E-B743-8448-F24C320E5298}"/>
              </a:ext>
            </a:extLst>
          </p:cNvPr>
          <p:cNvSpPr/>
          <p:nvPr/>
        </p:nvSpPr>
        <p:spPr>
          <a:xfrm>
            <a:off x="4024080" y="496480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2394BF9-4301-D547-A649-3985D2A2AC94}"/>
              </a:ext>
            </a:extLst>
          </p:cNvPr>
          <p:cNvSpPr txBox="1"/>
          <p:nvPr/>
        </p:nvSpPr>
        <p:spPr>
          <a:xfrm>
            <a:off x="7700782" y="661333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右旋转</a:t>
            </a:r>
          </a:p>
        </p:txBody>
      </p:sp>
      <p:sp>
        <p:nvSpPr>
          <p:cNvPr id="148" name="右箭头 147">
            <a:extLst>
              <a:ext uri="{FF2B5EF4-FFF2-40B4-BE49-F238E27FC236}">
                <a16:creationId xmlns:a16="http://schemas.microsoft.com/office/drawing/2014/main" id="{5A7C1A2E-A61E-C244-98B6-D437DF5590BB}"/>
              </a:ext>
            </a:extLst>
          </p:cNvPr>
          <p:cNvSpPr/>
          <p:nvPr/>
        </p:nvSpPr>
        <p:spPr>
          <a:xfrm>
            <a:off x="7798334" y="903243"/>
            <a:ext cx="561540" cy="14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BDE9CE1C-51F0-2445-9FC1-6D6E5F87B0C2}"/>
              </a:ext>
            </a:extLst>
          </p:cNvPr>
          <p:cNvCxnSpPr>
            <a:cxnSpLocks/>
            <a:stCxn id="150" idx="4"/>
            <a:endCxn id="155" idx="0"/>
          </p:cNvCxnSpPr>
          <p:nvPr/>
        </p:nvCxnSpPr>
        <p:spPr>
          <a:xfrm>
            <a:off x="10878158" y="1949160"/>
            <a:ext cx="574649" cy="1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>
            <a:extLst>
              <a:ext uri="{FF2B5EF4-FFF2-40B4-BE49-F238E27FC236}">
                <a16:creationId xmlns:a16="http://schemas.microsoft.com/office/drawing/2014/main" id="{5F29EEBA-CB3E-374B-874F-95E665281FA2}"/>
              </a:ext>
            </a:extLst>
          </p:cNvPr>
          <p:cNvSpPr/>
          <p:nvPr/>
        </p:nvSpPr>
        <p:spPr>
          <a:xfrm>
            <a:off x="10632498" y="145784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F7B59C0D-808F-3E44-A0E0-13A2FC8B55E6}"/>
              </a:ext>
            </a:extLst>
          </p:cNvPr>
          <p:cNvSpPr/>
          <p:nvPr/>
        </p:nvSpPr>
        <p:spPr>
          <a:xfrm>
            <a:off x="9387169" y="614257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C966A842-6064-6D43-ACFA-2735CDD52670}"/>
              </a:ext>
            </a:extLst>
          </p:cNvPr>
          <p:cNvCxnSpPr>
            <a:cxnSpLocks/>
            <a:stCxn id="152" idx="4"/>
            <a:endCxn id="159" idx="0"/>
          </p:cNvCxnSpPr>
          <p:nvPr/>
        </p:nvCxnSpPr>
        <p:spPr>
          <a:xfrm flipH="1">
            <a:off x="8642136" y="1105576"/>
            <a:ext cx="990693" cy="33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AF9484E2-7CB4-EE40-86C4-0C5505D7A768}"/>
              </a:ext>
            </a:extLst>
          </p:cNvPr>
          <p:cNvCxnSpPr>
            <a:cxnSpLocks/>
            <a:stCxn id="152" idx="4"/>
            <a:endCxn id="150" idx="0"/>
          </p:cNvCxnSpPr>
          <p:nvPr/>
        </p:nvCxnSpPr>
        <p:spPr>
          <a:xfrm>
            <a:off x="9632829" y="1105576"/>
            <a:ext cx="1245329" cy="35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9A660D90-B346-EE49-82BF-930C0E149022}"/>
              </a:ext>
            </a:extLst>
          </p:cNvPr>
          <p:cNvSpPr/>
          <p:nvPr/>
        </p:nvSpPr>
        <p:spPr>
          <a:xfrm>
            <a:off x="11207147" y="212762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003D729D-9971-9D45-A6E8-0529390915E0}"/>
              </a:ext>
            </a:extLst>
          </p:cNvPr>
          <p:cNvCxnSpPr>
            <a:cxnSpLocks/>
            <a:stCxn id="155" idx="4"/>
            <a:endCxn id="173" idx="0"/>
          </p:cNvCxnSpPr>
          <p:nvPr/>
        </p:nvCxnSpPr>
        <p:spPr>
          <a:xfrm>
            <a:off x="11452807" y="2618943"/>
            <a:ext cx="416323" cy="5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DAF42075-3A65-AF40-9FC9-46D3E696CE95}"/>
              </a:ext>
            </a:extLst>
          </p:cNvPr>
          <p:cNvSpPr/>
          <p:nvPr/>
        </p:nvSpPr>
        <p:spPr>
          <a:xfrm>
            <a:off x="10875823" y="315009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344C12F5-7C4F-9E48-BF3E-2E887C7C60E2}"/>
              </a:ext>
            </a:extLst>
          </p:cNvPr>
          <p:cNvCxnSpPr>
            <a:cxnSpLocks/>
            <a:stCxn id="155" idx="4"/>
            <a:endCxn id="157" idx="0"/>
          </p:cNvCxnSpPr>
          <p:nvPr/>
        </p:nvCxnSpPr>
        <p:spPr>
          <a:xfrm flipH="1">
            <a:off x="11168113" y="2618943"/>
            <a:ext cx="284694" cy="5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7881F746-DEC6-9648-B0FF-E5A84D12184A}"/>
              </a:ext>
            </a:extLst>
          </p:cNvPr>
          <p:cNvSpPr/>
          <p:nvPr/>
        </p:nvSpPr>
        <p:spPr>
          <a:xfrm>
            <a:off x="8396476" y="1438839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D6A3DDB7-DDC3-524B-AFFB-68991D5D1E62}"/>
              </a:ext>
            </a:extLst>
          </p:cNvPr>
          <p:cNvSpPr/>
          <p:nvPr/>
        </p:nvSpPr>
        <p:spPr>
          <a:xfrm>
            <a:off x="9586199" y="314929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98675319-7255-5A4A-9B58-95F63D0A93FF}"/>
              </a:ext>
            </a:extLst>
          </p:cNvPr>
          <p:cNvCxnSpPr>
            <a:cxnSpLocks/>
            <a:stCxn id="164" idx="4"/>
            <a:endCxn id="163" idx="0"/>
          </p:cNvCxnSpPr>
          <p:nvPr/>
        </p:nvCxnSpPr>
        <p:spPr>
          <a:xfrm>
            <a:off x="10220976" y="2626860"/>
            <a:ext cx="300541" cy="5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C6CF09F-F8B5-214D-A0FE-5348448C047B}"/>
              </a:ext>
            </a:extLst>
          </p:cNvPr>
          <p:cNvCxnSpPr>
            <a:cxnSpLocks/>
            <a:stCxn id="164" idx="4"/>
            <a:endCxn id="160" idx="0"/>
          </p:cNvCxnSpPr>
          <p:nvPr/>
        </p:nvCxnSpPr>
        <p:spPr>
          <a:xfrm flipH="1">
            <a:off x="9878489" y="2626860"/>
            <a:ext cx="342487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0E9FA3AE-2BBA-CB48-B7BB-53416110992E}"/>
              </a:ext>
            </a:extLst>
          </p:cNvPr>
          <p:cNvSpPr/>
          <p:nvPr/>
        </p:nvSpPr>
        <p:spPr>
          <a:xfrm>
            <a:off x="10229227" y="316162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9C16C0B-DD7F-7F4C-8671-D52698824BA7}"/>
              </a:ext>
            </a:extLst>
          </p:cNvPr>
          <p:cNvSpPr/>
          <p:nvPr/>
        </p:nvSpPr>
        <p:spPr>
          <a:xfrm>
            <a:off x="9975316" y="213554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214575E8-9B2D-E848-81ED-7798C8DF009E}"/>
              </a:ext>
            </a:extLst>
          </p:cNvPr>
          <p:cNvCxnSpPr>
            <a:cxnSpLocks/>
            <a:stCxn id="159" idx="4"/>
            <a:endCxn id="169" idx="0"/>
          </p:cNvCxnSpPr>
          <p:nvPr/>
        </p:nvCxnSpPr>
        <p:spPr>
          <a:xfrm flipH="1">
            <a:off x="7736728" y="1930158"/>
            <a:ext cx="905408" cy="206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A5B79B4C-B455-C041-BDF3-6C635646AA4D}"/>
              </a:ext>
            </a:extLst>
          </p:cNvPr>
          <p:cNvCxnSpPr>
            <a:cxnSpLocks/>
            <a:stCxn id="159" idx="4"/>
            <a:endCxn id="174" idx="0"/>
          </p:cNvCxnSpPr>
          <p:nvPr/>
        </p:nvCxnSpPr>
        <p:spPr>
          <a:xfrm>
            <a:off x="8642136" y="1930158"/>
            <a:ext cx="843372" cy="205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3800F1CB-1BDD-EC46-A174-210EC1F4D29A}"/>
              </a:ext>
            </a:extLst>
          </p:cNvPr>
          <p:cNvSpPr/>
          <p:nvPr/>
        </p:nvSpPr>
        <p:spPr>
          <a:xfrm>
            <a:off x="9555555" y="508127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E7B23E39-E888-924E-87E8-E0119805BE16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>
          <a:xfrm>
            <a:off x="9485508" y="4481018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>
            <a:extLst>
              <a:ext uri="{FF2B5EF4-FFF2-40B4-BE49-F238E27FC236}">
                <a16:creationId xmlns:a16="http://schemas.microsoft.com/office/drawing/2014/main" id="{AC8E0920-4E0D-1042-833A-1CCA39EC0193}"/>
              </a:ext>
            </a:extLst>
          </p:cNvPr>
          <p:cNvSpPr/>
          <p:nvPr/>
        </p:nvSpPr>
        <p:spPr>
          <a:xfrm>
            <a:off x="7491068" y="399296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96D84E40-605C-BA44-B683-1A6B7882252A}"/>
              </a:ext>
            </a:extLst>
          </p:cNvPr>
          <p:cNvSpPr/>
          <p:nvPr/>
        </p:nvSpPr>
        <p:spPr>
          <a:xfrm>
            <a:off x="7789485" y="501221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15FD4C07-C5B1-7446-A231-7C9EFDD0FF93}"/>
              </a:ext>
            </a:extLst>
          </p:cNvPr>
          <p:cNvCxnSpPr>
            <a:cxnSpLocks/>
            <a:stCxn id="169" idx="4"/>
            <a:endCxn id="181" idx="0"/>
          </p:cNvCxnSpPr>
          <p:nvPr/>
        </p:nvCxnSpPr>
        <p:spPr>
          <a:xfrm flipH="1">
            <a:off x="7369115" y="4484280"/>
            <a:ext cx="367613" cy="50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4DE78707-FEB2-4342-88E2-00F08633E4DE}"/>
              </a:ext>
            </a:extLst>
          </p:cNvPr>
          <p:cNvCxnSpPr>
            <a:cxnSpLocks/>
            <a:stCxn id="169" idx="4"/>
            <a:endCxn id="170" idx="0"/>
          </p:cNvCxnSpPr>
          <p:nvPr/>
        </p:nvCxnSpPr>
        <p:spPr>
          <a:xfrm>
            <a:off x="7736728" y="4484280"/>
            <a:ext cx="345047" cy="52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15A3B3FD-3417-364F-9DE0-7EC8710AE43B}"/>
              </a:ext>
            </a:extLst>
          </p:cNvPr>
          <p:cNvSpPr/>
          <p:nvPr/>
        </p:nvSpPr>
        <p:spPr>
          <a:xfrm>
            <a:off x="11576840" y="313956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9406172E-5019-9142-80C3-50F015FD0449}"/>
              </a:ext>
            </a:extLst>
          </p:cNvPr>
          <p:cNvSpPr/>
          <p:nvPr/>
        </p:nvSpPr>
        <p:spPr>
          <a:xfrm>
            <a:off x="9239848" y="398969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19C5A775-3378-444E-8CC2-93102C1B60CF}"/>
              </a:ext>
            </a:extLst>
          </p:cNvPr>
          <p:cNvSpPr/>
          <p:nvPr/>
        </p:nvSpPr>
        <p:spPr>
          <a:xfrm>
            <a:off x="8830591" y="507447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8B6C828F-486F-964E-9BF2-9EEB86DB10C0}"/>
              </a:ext>
            </a:extLst>
          </p:cNvPr>
          <p:cNvCxnSpPr>
            <a:cxnSpLocks/>
            <a:stCxn id="174" idx="4"/>
            <a:endCxn id="175" idx="0"/>
          </p:cNvCxnSpPr>
          <p:nvPr/>
        </p:nvCxnSpPr>
        <p:spPr>
          <a:xfrm flipH="1">
            <a:off x="9122881" y="4481018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C5A665B2-CBB4-7742-9DB4-8478FC471445}"/>
              </a:ext>
            </a:extLst>
          </p:cNvPr>
          <p:cNvSpPr/>
          <p:nvPr/>
        </p:nvSpPr>
        <p:spPr>
          <a:xfrm>
            <a:off x="7455259" y="586644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7C979D26-389E-D74D-BDA3-1CC906CDD8CE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7010593" y="5464952"/>
            <a:ext cx="358522" cy="40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44F8AC39-7C9C-DA40-BD68-AFE1936A2880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7342925" y="5479193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椭圆 179">
            <a:extLst>
              <a:ext uri="{FF2B5EF4-FFF2-40B4-BE49-F238E27FC236}">
                <a16:creationId xmlns:a16="http://schemas.microsoft.com/office/drawing/2014/main" id="{0BF6F6AB-A517-2546-8527-CEECDA2DE652}"/>
              </a:ext>
            </a:extLst>
          </p:cNvPr>
          <p:cNvSpPr/>
          <p:nvPr/>
        </p:nvSpPr>
        <p:spPr>
          <a:xfrm>
            <a:off x="6718303" y="586644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14A2241B-2AB8-1647-BDAA-7C5322C77BB7}"/>
              </a:ext>
            </a:extLst>
          </p:cNvPr>
          <p:cNvSpPr/>
          <p:nvPr/>
        </p:nvSpPr>
        <p:spPr>
          <a:xfrm>
            <a:off x="7123455" y="4990121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967017C4-5E26-D648-AE45-19A970CD7CFA}"/>
              </a:ext>
            </a:extLst>
          </p:cNvPr>
          <p:cNvCxnSpPr>
            <a:cxnSpLocks/>
            <a:stCxn id="150" idx="4"/>
            <a:endCxn id="164" idx="0"/>
          </p:cNvCxnSpPr>
          <p:nvPr/>
        </p:nvCxnSpPr>
        <p:spPr>
          <a:xfrm flipH="1">
            <a:off x="10220976" y="1949160"/>
            <a:ext cx="657182" cy="18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0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6215F2-D26F-174A-96C3-30D3BDAA4E10}"/>
              </a:ext>
            </a:extLst>
          </p:cNvPr>
          <p:cNvSpPr txBox="1"/>
          <p:nvPr/>
        </p:nvSpPr>
        <p:spPr>
          <a:xfrm>
            <a:off x="1029979" y="190433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插入</a:t>
            </a:r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815AD3E3-211D-0D4A-A5C5-CA25480E4503}"/>
              </a:ext>
            </a:extLst>
          </p:cNvPr>
          <p:cNvSpPr/>
          <p:nvPr/>
        </p:nvSpPr>
        <p:spPr>
          <a:xfrm>
            <a:off x="1127531" y="432343"/>
            <a:ext cx="561540" cy="14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5CB723A-139F-A440-B33F-7DACAADADB32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4924069" y="1463183"/>
            <a:ext cx="660257" cy="27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336643A-1D3F-4041-81B7-3CA3B8832DE6}"/>
              </a:ext>
            </a:extLst>
          </p:cNvPr>
          <p:cNvSpPr/>
          <p:nvPr/>
        </p:nvSpPr>
        <p:spPr>
          <a:xfrm>
            <a:off x="4678409" y="97186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4A19C26-D9F5-3B46-A59A-25503F83C308}"/>
              </a:ext>
            </a:extLst>
          </p:cNvPr>
          <p:cNvSpPr/>
          <p:nvPr/>
        </p:nvSpPr>
        <p:spPr>
          <a:xfrm>
            <a:off x="3667669" y="14496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ACF1CA7-5906-3F4F-8CEC-B7CCBBB7FD2A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flipH="1">
            <a:off x="2904523" y="636280"/>
            <a:ext cx="1008806" cy="36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999D71A-D1BD-424E-A5FD-BB8D8DD9C7EE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3913329" y="636280"/>
            <a:ext cx="1010740" cy="33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177D987-1A76-8A4F-B656-CCC38C954AF2}"/>
              </a:ext>
            </a:extLst>
          </p:cNvPr>
          <p:cNvSpPr/>
          <p:nvPr/>
        </p:nvSpPr>
        <p:spPr>
          <a:xfrm>
            <a:off x="5338666" y="173756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E27D0C6-DB57-8446-BBCC-766E16308968}"/>
              </a:ext>
            </a:extLst>
          </p:cNvPr>
          <p:cNvCxnSpPr>
            <a:cxnSpLocks/>
            <a:stCxn id="11" idx="4"/>
            <a:endCxn id="28" idx="0"/>
          </p:cNvCxnSpPr>
          <p:nvPr/>
        </p:nvCxnSpPr>
        <p:spPr>
          <a:xfrm>
            <a:off x="5584326" y="2228888"/>
            <a:ext cx="416323" cy="5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6A869C4D-D593-C544-A4B7-3E4426F9528C}"/>
              </a:ext>
            </a:extLst>
          </p:cNvPr>
          <p:cNvSpPr/>
          <p:nvPr/>
        </p:nvSpPr>
        <p:spPr>
          <a:xfrm>
            <a:off x="5007342" y="276004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E2C2F76-DD18-4C42-82F9-58D2FED42AD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5299632" y="2228888"/>
            <a:ext cx="284694" cy="5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E4431E10-5183-3344-9D31-459EE901983A}"/>
              </a:ext>
            </a:extLst>
          </p:cNvPr>
          <p:cNvSpPr/>
          <p:nvPr/>
        </p:nvSpPr>
        <p:spPr>
          <a:xfrm>
            <a:off x="2658863" y="100316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327684-808F-1D4A-8C84-648147496355}"/>
              </a:ext>
            </a:extLst>
          </p:cNvPr>
          <p:cNvSpPr/>
          <p:nvPr/>
        </p:nvSpPr>
        <p:spPr>
          <a:xfrm>
            <a:off x="3717718" y="27592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D54C3C5-6590-414B-9E29-ED46E855CC16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4352495" y="2236805"/>
            <a:ext cx="300541" cy="5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1E5D417-093F-9244-92CB-D91A2E7B8BB5}"/>
              </a:ext>
            </a:extLst>
          </p:cNvPr>
          <p:cNvCxnSpPr>
            <a:cxnSpLocks/>
            <a:stCxn id="20" idx="4"/>
            <a:endCxn id="16" idx="0"/>
          </p:cNvCxnSpPr>
          <p:nvPr/>
        </p:nvCxnSpPr>
        <p:spPr>
          <a:xfrm flipH="1">
            <a:off x="4010008" y="2236805"/>
            <a:ext cx="342487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28FC4C9A-E75A-4A43-B9CB-9A736EBF236D}"/>
              </a:ext>
            </a:extLst>
          </p:cNvPr>
          <p:cNvSpPr/>
          <p:nvPr/>
        </p:nvSpPr>
        <p:spPr>
          <a:xfrm>
            <a:off x="4360746" y="277156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E079DC1-9E54-384D-93FC-4D0396ABC571}"/>
              </a:ext>
            </a:extLst>
          </p:cNvPr>
          <p:cNvSpPr/>
          <p:nvPr/>
        </p:nvSpPr>
        <p:spPr>
          <a:xfrm>
            <a:off x="4106835" y="174548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630E8BC-3FE3-F345-86A9-2D9EFC3F9A21}"/>
              </a:ext>
            </a:extLst>
          </p:cNvPr>
          <p:cNvCxnSpPr>
            <a:cxnSpLocks/>
            <a:stCxn id="15" idx="4"/>
            <a:endCxn id="37" idx="0"/>
          </p:cNvCxnSpPr>
          <p:nvPr/>
        </p:nvCxnSpPr>
        <p:spPr>
          <a:xfrm flipH="1">
            <a:off x="2076761" y="1494479"/>
            <a:ext cx="827762" cy="20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58934B4-2318-F24C-83A9-A16546A5C7A7}"/>
              </a:ext>
            </a:extLst>
          </p:cNvPr>
          <p:cNvCxnSpPr>
            <a:cxnSpLocks/>
            <a:stCxn id="15" idx="4"/>
            <a:endCxn id="29" idx="0"/>
          </p:cNvCxnSpPr>
          <p:nvPr/>
        </p:nvCxnSpPr>
        <p:spPr>
          <a:xfrm>
            <a:off x="2904523" y="1494479"/>
            <a:ext cx="944460" cy="201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EDABFD0-339C-3447-A5DB-CB5A79BE1360}"/>
              </a:ext>
            </a:extLst>
          </p:cNvPr>
          <p:cNvSpPr/>
          <p:nvPr/>
        </p:nvSpPr>
        <p:spPr>
          <a:xfrm>
            <a:off x="3919030" y="460261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E2BE7C8-89C6-2141-AB0C-44FC975A4127}"/>
              </a:ext>
            </a:extLst>
          </p:cNvPr>
          <p:cNvCxnSpPr>
            <a:cxnSpLocks/>
            <a:stCxn id="29" idx="4"/>
            <a:endCxn id="23" idx="0"/>
          </p:cNvCxnSpPr>
          <p:nvPr/>
        </p:nvCxnSpPr>
        <p:spPr>
          <a:xfrm>
            <a:off x="3848983" y="4002352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53F5314-EF15-3F4C-A34E-F792322C4F8D}"/>
              </a:ext>
            </a:extLst>
          </p:cNvPr>
          <p:cNvSpPr/>
          <p:nvPr/>
        </p:nvSpPr>
        <p:spPr>
          <a:xfrm>
            <a:off x="2152960" y="453355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75E49E1-D6B9-0A4E-9F3B-5B3262EE5B37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732590" y="4005614"/>
            <a:ext cx="367613" cy="50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2FDD41B-3B24-5B4F-8443-354D2B97A3A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100203" y="4005614"/>
            <a:ext cx="345047" cy="52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65F64C8A-F4E0-8F4E-AA0A-14E23E9C8B46}"/>
              </a:ext>
            </a:extLst>
          </p:cNvPr>
          <p:cNvSpPr/>
          <p:nvPr/>
        </p:nvSpPr>
        <p:spPr>
          <a:xfrm>
            <a:off x="5708359" y="274950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DC0B8A8-DAA7-CC48-A9D5-AE107A44D705}"/>
              </a:ext>
            </a:extLst>
          </p:cNvPr>
          <p:cNvSpPr/>
          <p:nvPr/>
        </p:nvSpPr>
        <p:spPr>
          <a:xfrm>
            <a:off x="3603323" y="351103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1343395-0720-F44B-B29C-3B876964A953}"/>
              </a:ext>
            </a:extLst>
          </p:cNvPr>
          <p:cNvSpPr/>
          <p:nvPr/>
        </p:nvSpPr>
        <p:spPr>
          <a:xfrm>
            <a:off x="3194066" y="459580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C301617-CE46-0248-B2E5-5F7BEE482A5F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 flipH="1">
            <a:off x="3486356" y="4002352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5E620601-F981-2D47-ACFD-DF7E938B0883}"/>
              </a:ext>
            </a:extLst>
          </p:cNvPr>
          <p:cNvSpPr/>
          <p:nvPr/>
        </p:nvSpPr>
        <p:spPr>
          <a:xfrm>
            <a:off x="1818734" y="538778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4BD1C1C-E5FD-0040-963A-28766460E4C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706400" y="5000527"/>
            <a:ext cx="404624" cy="3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2BD232E5-88F0-2143-9745-5941C9509B18}"/>
              </a:ext>
            </a:extLst>
          </p:cNvPr>
          <p:cNvSpPr/>
          <p:nvPr/>
        </p:nvSpPr>
        <p:spPr>
          <a:xfrm>
            <a:off x="1486930" y="451145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A05C067B-2A9E-9A40-9A4D-584BF8F58AD8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 flipH="1">
            <a:off x="4352495" y="1463183"/>
            <a:ext cx="571574" cy="28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DDC514F7-15BD-BE41-9FEA-E3DD291F47A7}"/>
              </a:ext>
            </a:extLst>
          </p:cNvPr>
          <p:cNvSpPr/>
          <p:nvPr/>
        </p:nvSpPr>
        <p:spPr>
          <a:xfrm>
            <a:off x="1831101" y="354099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8B78612-5F82-ED44-B9FE-B48C701031BF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1374068" y="5002774"/>
            <a:ext cx="358522" cy="38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9CD812B-229D-D24E-9E66-B732F02B5DFD}"/>
              </a:ext>
            </a:extLst>
          </p:cNvPr>
          <p:cNvSpPr/>
          <p:nvPr/>
        </p:nvSpPr>
        <p:spPr>
          <a:xfrm>
            <a:off x="1118441" y="538778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ABBF8C4-ADDB-D74A-AFB9-3F4217FF1ED3}"/>
              </a:ext>
            </a:extLst>
          </p:cNvPr>
          <p:cNvSpPr/>
          <p:nvPr/>
        </p:nvSpPr>
        <p:spPr>
          <a:xfrm>
            <a:off x="1440300" y="645817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014481A0-14AE-C149-927C-9C615B8153F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370253" y="5857912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0F7DB204-B025-F44C-B53A-2419CAB67864}"/>
              </a:ext>
            </a:extLst>
          </p:cNvPr>
          <p:cNvSpPr/>
          <p:nvPr/>
        </p:nvSpPr>
        <p:spPr>
          <a:xfrm>
            <a:off x="715336" y="645136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21794FF-28A1-6945-9565-D9DB96E0B140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1007626" y="5857912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F0C7030-6769-BE4E-ACF4-2A01891D4CB3}"/>
              </a:ext>
            </a:extLst>
          </p:cNvPr>
          <p:cNvSpPr txBox="1"/>
          <p:nvPr/>
        </p:nvSpPr>
        <p:spPr>
          <a:xfrm>
            <a:off x="6219447" y="16008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变色右旋转</a:t>
            </a: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D17316C7-C775-944A-AE8C-2CDB2EC876DC}"/>
              </a:ext>
            </a:extLst>
          </p:cNvPr>
          <p:cNvSpPr/>
          <p:nvPr/>
        </p:nvSpPr>
        <p:spPr>
          <a:xfrm>
            <a:off x="6316998" y="401991"/>
            <a:ext cx="836117" cy="177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4FB7BCC2-010A-8449-8AFC-D26BBDAC9B41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>
            <a:off x="10163209" y="1451493"/>
            <a:ext cx="576984" cy="2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A9BE6BFB-D398-ED43-A9DC-D097D8CD9637}"/>
              </a:ext>
            </a:extLst>
          </p:cNvPr>
          <p:cNvSpPr/>
          <p:nvPr/>
        </p:nvSpPr>
        <p:spPr>
          <a:xfrm>
            <a:off x="9917549" y="96017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F6E1B9B-C8CA-4D4E-8ACC-3F8D33D5265E}"/>
              </a:ext>
            </a:extLst>
          </p:cNvPr>
          <p:cNvSpPr/>
          <p:nvPr/>
        </p:nvSpPr>
        <p:spPr>
          <a:xfrm>
            <a:off x="8823536" y="14496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BCC146B-3B94-B14F-8215-1ACC9F2EAEC6}"/>
              </a:ext>
            </a:extLst>
          </p:cNvPr>
          <p:cNvCxnSpPr>
            <a:cxnSpLocks/>
            <a:stCxn id="56" idx="4"/>
            <a:endCxn id="63" idx="0"/>
          </p:cNvCxnSpPr>
          <p:nvPr/>
        </p:nvCxnSpPr>
        <p:spPr>
          <a:xfrm flipH="1">
            <a:off x="8131389" y="636280"/>
            <a:ext cx="937807" cy="32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44221B95-FA76-084E-99B6-B305B40D31F8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9069196" y="636280"/>
            <a:ext cx="1094013" cy="3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1799F32E-547B-7449-B3AC-BDAD58BBCD04}"/>
              </a:ext>
            </a:extLst>
          </p:cNvPr>
          <p:cNvSpPr/>
          <p:nvPr/>
        </p:nvSpPr>
        <p:spPr>
          <a:xfrm>
            <a:off x="10494533" y="173756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8D99998-5222-444D-B639-14A23346958C}"/>
              </a:ext>
            </a:extLst>
          </p:cNvPr>
          <p:cNvCxnSpPr>
            <a:cxnSpLocks/>
            <a:stCxn id="59" idx="4"/>
            <a:endCxn id="76" idx="0"/>
          </p:cNvCxnSpPr>
          <p:nvPr/>
        </p:nvCxnSpPr>
        <p:spPr>
          <a:xfrm>
            <a:off x="10740193" y="2228888"/>
            <a:ext cx="416323" cy="5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1344649A-26EC-304A-9DF7-02AD0B351872}"/>
              </a:ext>
            </a:extLst>
          </p:cNvPr>
          <p:cNvSpPr/>
          <p:nvPr/>
        </p:nvSpPr>
        <p:spPr>
          <a:xfrm>
            <a:off x="10163209" y="2760041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43C96737-13F3-804E-BC3B-9A2677F72FBE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10455499" y="2228888"/>
            <a:ext cx="284694" cy="5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73600C15-0BA1-BD4A-9B83-FE09363A06A7}"/>
              </a:ext>
            </a:extLst>
          </p:cNvPr>
          <p:cNvSpPr/>
          <p:nvPr/>
        </p:nvSpPr>
        <p:spPr>
          <a:xfrm>
            <a:off x="7885729" y="96600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6C22E60-B00B-CF4B-A5C6-D71C5D72B8E1}"/>
              </a:ext>
            </a:extLst>
          </p:cNvPr>
          <p:cNvSpPr/>
          <p:nvPr/>
        </p:nvSpPr>
        <p:spPr>
          <a:xfrm>
            <a:off x="8873585" y="275924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335D77B1-4160-6846-8FEB-98CC76B7EDD0}"/>
              </a:ext>
            </a:extLst>
          </p:cNvPr>
          <p:cNvCxnSpPr>
            <a:cxnSpLocks/>
            <a:stCxn id="68" idx="4"/>
            <a:endCxn id="67" idx="0"/>
          </p:cNvCxnSpPr>
          <p:nvPr/>
        </p:nvCxnSpPr>
        <p:spPr>
          <a:xfrm>
            <a:off x="9508362" y="2236805"/>
            <a:ext cx="300541" cy="5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68D37F4D-506D-D646-A996-D8535A7D3B09}"/>
              </a:ext>
            </a:extLst>
          </p:cNvPr>
          <p:cNvCxnSpPr>
            <a:cxnSpLocks/>
            <a:stCxn id="68" idx="4"/>
            <a:endCxn id="64" idx="0"/>
          </p:cNvCxnSpPr>
          <p:nvPr/>
        </p:nvCxnSpPr>
        <p:spPr>
          <a:xfrm flipH="1">
            <a:off x="9165875" y="2236805"/>
            <a:ext cx="342487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D2B9093D-21C3-CF4A-A124-FBB88D525803}"/>
              </a:ext>
            </a:extLst>
          </p:cNvPr>
          <p:cNvSpPr/>
          <p:nvPr/>
        </p:nvSpPr>
        <p:spPr>
          <a:xfrm>
            <a:off x="9516613" y="277156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DB62530-9F0B-A145-A513-855FD007F7D7}"/>
              </a:ext>
            </a:extLst>
          </p:cNvPr>
          <p:cNvSpPr/>
          <p:nvPr/>
        </p:nvSpPr>
        <p:spPr>
          <a:xfrm>
            <a:off x="9262702" y="174548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78C40F5F-E113-6C4A-8F35-C58A24B4907B}"/>
              </a:ext>
            </a:extLst>
          </p:cNvPr>
          <p:cNvCxnSpPr>
            <a:cxnSpLocks/>
            <a:stCxn id="63" idx="4"/>
            <a:endCxn id="95" idx="0"/>
          </p:cNvCxnSpPr>
          <p:nvPr/>
        </p:nvCxnSpPr>
        <p:spPr>
          <a:xfrm flipH="1">
            <a:off x="7115950" y="1457319"/>
            <a:ext cx="1015439" cy="19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0F74C2B2-F80B-354F-BBAE-F4AA4DA43A2F}"/>
              </a:ext>
            </a:extLst>
          </p:cNvPr>
          <p:cNvCxnSpPr>
            <a:cxnSpLocks/>
            <a:stCxn id="63" idx="4"/>
            <a:endCxn id="77" idx="0"/>
          </p:cNvCxnSpPr>
          <p:nvPr/>
        </p:nvCxnSpPr>
        <p:spPr>
          <a:xfrm>
            <a:off x="8131389" y="1457319"/>
            <a:ext cx="873461" cy="205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E94B5472-7F3F-9246-8748-28693C2413C0}"/>
              </a:ext>
            </a:extLst>
          </p:cNvPr>
          <p:cNvSpPr/>
          <p:nvPr/>
        </p:nvSpPr>
        <p:spPr>
          <a:xfrm>
            <a:off x="9074897" y="460261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466248A-EB95-014A-80A8-48E322D78F07}"/>
              </a:ext>
            </a:extLst>
          </p:cNvPr>
          <p:cNvCxnSpPr>
            <a:cxnSpLocks/>
            <a:stCxn id="77" idx="4"/>
            <a:endCxn id="71" idx="0"/>
          </p:cNvCxnSpPr>
          <p:nvPr/>
        </p:nvCxnSpPr>
        <p:spPr>
          <a:xfrm>
            <a:off x="9004850" y="4002352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0290D8DC-817B-724E-BB15-4C3A32C64A5A}"/>
              </a:ext>
            </a:extLst>
          </p:cNvPr>
          <p:cNvCxnSpPr>
            <a:cxnSpLocks/>
            <a:stCxn id="95" idx="4"/>
            <a:endCxn id="84" idx="0"/>
          </p:cNvCxnSpPr>
          <p:nvPr/>
        </p:nvCxnSpPr>
        <p:spPr>
          <a:xfrm>
            <a:off x="7115950" y="3919323"/>
            <a:ext cx="762206" cy="58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53C0747-4695-FF4A-85D8-0B0910F8284C}"/>
              </a:ext>
            </a:extLst>
          </p:cNvPr>
          <p:cNvSpPr/>
          <p:nvPr/>
        </p:nvSpPr>
        <p:spPr>
          <a:xfrm>
            <a:off x="10864226" y="274950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4DD516ED-1FE6-5B4B-99C4-90EA87252382}"/>
              </a:ext>
            </a:extLst>
          </p:cNvPr>
          <p:cNvSpPr/>
          <p:nvPr/>
        </p:nvSpPr>
        <p:spPr>
          <a:xfrm>
            <a:off x="8759190" y="351103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05BEF968-A8AF-2141-B328-647B4E7C8C0F}"/>
              </a:ext>
            </a:extLst>
          </p:cNvPr>
          <p:cNvSpPr/>
          <p:nvPr/>
        </p:nvSpPr>
        <p:spPr>
          <a:xfrm>
            <a:off x="8349933" y="459580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3601351-BF49-0D4B-BAFC-1529D189195E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 flipH="1">
            <a:off x="8642223" y="4002352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2075EC9F-BBE1-7C4C-A011-4B6259161581}"/>
              </a:ext>
            </a:extLst>
          </p:cNvPr>
          <p:cNvSpPr/>
          <p:nvPr/>
        </p:nvSpPr>
        <p:spPr>
          <a:xfrm>
            <a:off x="8000376" y="541630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79BE4328-3684-2440-AC8A-CBF812117233}"/>
              </a:ext>
            </a:extLst>
          </p:cNvPr>
          <p:cNvCxnSpPr>
            <a:cxnSpLocks/>
            <a:stCxn id="84" idx="4"/>
            <a:endCxn id="80" idx="0"/>
          </p:cNvCxnSpPr>
          <p:nvPr/>
        </p:nvCxnSpPr>
        <p:spPr>
          <a:xfrm>
            <a:off x="7878156" y="5000527"/>
            <a:ext cx="414510" cy="41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85BA7B2C-E49A-1048-B987-079CFC9B7003}"/>
              </a:ext>
            </a:extLst>
          </p:cNvPr>
          <p:cNvCxnSpPr>
            <a:cxnSpLocks/>
            <a:stCxn id="55" idx="4"/>
            <a:endCxn id="68" idx="0"/>
          </p:cNvCxnSpPr>
          <p:nvPr/>
        </p:nvCxnSpPr>
        <p:spPr>
          <a:xfrm flipH="1">
            <a:off x="9508362" y="1451493"/>
            <a:ext cx="654847" cy="29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78B81886-E545-E141-8B28-D12A075EA3F4}"/>
              </a:ext>
            </a:extLst>
          </p:cNvPr>
          <p:cNvSpPr/>
          <p:nvPr/>
        </p:nvSpPr>
        <p:spPr>
          <a:xfrm>
            <a:off x="7632496" y="4509208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709CB28-9644-DC48-9A2E-E96B817E6851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544460" y="3919323"/>
            <a:ext cx="571490" cy="5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F356308A-0C14-5E43-86DB-1C641801319E}"/>
              </a:ext>
            </a:extLst>
          </p:cNvPr>
          <p:cNvSpPr/>
          <p:nvPr/>
        </p:nvSpPr>
        <p:spPr>
          <a:xfrm>
            <a:off x="6298800" y="449545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310CEDDF-6EBA-4F4C-918E-177AE98B9A00}"/>
              </a:ext>
            </a:extLst>
          </p:cNvPr>
          <p:cNvSpPr/>
          <p:nvPr/>
        </p:nvSpPr>
        <p:spPr>
          <a:xfrm>
            <a:off x="6604642" y="539868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B2D41F7D-0465-6C4C-96EF-284A0982C783}"/>
              </a:ext>
            </a:extLst>
          </p:cNvPr>
          <p:cNvCxnSpPr>
            <a:cxnSpLocks/>
            <a:stCxn id="86" idx="4"/>
            <a:endCxn id="87" idx="0"/>
          </p:cNvCxnSpPr>
          <p:nvPr/>
        </p:nvCxnSpPr>
        <p:spPr>
          <a:xfrm>
            <a:off x="6544460" y="4986769"/>
            <a:ext cx="352472" cy="4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ADDCDDBE-2DC6-444D-9E73-7EDECAD14893}"/>
              </a:ext>
            </a:extLst>
          </p:cNvPr>
          <p:cNvSpPr/>
          <p:nvPr/>
        </p:nvSpPr>
        <p:spPr>
          <a:xfrm>
            <a:off x="5871203" y="541630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BCB16BF9-3E88-C748-A559-DFF5F3EDDFA0}"/>
              </a:ext>
            </a:extLst>
          </p:cNvPr>
          <p:cNvCxnSpPr>
            <a:cxnSpLocks/>
            <a:stCxn id="86" idx="4"/>
            <a:endCxn id="89" idx="0"/>
          </p:cNvCxnSpPr>
          <p:nvPr/>
        </p:nvCxnSpPr>
        <p:spPr>
          <a:xfrm flipH="1">
            <a:off x="6163493" y="4986769"/>
            <a:ext cx="380967" cy="42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05C0BAA3-C97C-944B-B40A-BCF027D974F8}"/>
              </a:ext>
            </a:extLst>
          </p:cNvPr>
          <p:cNvSpPr/>
          <p:nvPr/>
        </p:nvSpPr>
        <p:spPr>
          <a:xfrm>
            <a:off x="6870290" y="342800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DE5B837A-834F-3344-91D6-D1CCBF4C3B21}"/>
              </a:ext>
            </a:extLst>
          </p:cNvPr>
          <p:cNvSpPr/>
          <p:nvPr/>
        </p:nvSpPr>
        <p:spPr>
          <a:xfrm>
            <a:off x="7240401" y="541948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E96F5B22-9D85-C54A-B0B6-B435777F28D2}"/>
              </a:ext>
            </a:extLst>
          </p:cNvPr>
          <p:cNvCxnSpPr>
            <a:cxnSpLocks/>
            <a:stCxn id="84" idx="4"/>
            <a:endCxn id="119" idx="0"/>
          </p:cNvCxnSpPr>
          <p:nvPr/>
        </p:nvCxnSpPr>
        <p:spPr>
          <a:xfrm flipH="1">
            <a:off x="7532691" y="5000527"/>
            <a:ext cx="345465" cy="41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6A62DD5-72F7-0B45-B41D-C41A548E24E5}"/>
              </a:ext>
            </a:extLst>
          </p:cNvPr>
          <p:cNvSpPr txBox="1"/>
          <p:nvPr/>
        </p:nvSpPr>
        <p:spPr>
          <a:xfrm>
            <a:off x="965059" y="16107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插入</a:t>
            </a:r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B212F19B-0DD5-F740-A922-DC6D078446EA}"/>
              </a:ext>
            </a:extLst>
          </p:cNvPr>
          <p:cNvSpPr/>
          <p:nvPr/>
        </p:nvSpPr>
        <p:spPr>
          <a:xfrm>
            <a:off x="1062610" y="402987"/>
            <a:ext cx="473121" cy="234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EF98412E-D65E-8544-98C6-9B25FB44E99B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4908821" y="1452489"/>
            <a:ext cx="576984" cy="2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62A37812-06D1-1844-855A-D77062D5A6B6}"/>
              </a:ext>
            </a:extLst>
          </p:cNvPr>
          <p:cNvSpPr/>
          <p:nvPr/>
        </p:nvSpPr>
        <p:spPr>
          <a:xfrm>
            <a:off x="4663161" y="961170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5BBDE87-7D96-AF48-B4D4-54C4674D639D}"/>
              </a:ext>
            </a:extLst>
          </p:cNvPr>
          <p:cNvSpPr/>
          <p:nvPr/>
        </p:nvSpPr>
        <p:spPr>
          <a:xfrm>
            <a:off x="3569148" y="145957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4F734AC-C919-B246-A8B6-0D9B66BC2398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2877001" y="637276"/>
            <a:ext cx="937807" cy="32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5D6E7C0-633F-1D4B-BACD-B92F8BC3EA87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3814808" y="637276"/>
            <a:ext cx="1094013" cy="3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05765C11-F253-D040-B5B8-51817AE582D0}"/>
              </a:ext>
            </a:extLst>
          </p:cNvPr>
          <p:cNvSpPr/>
          <p:nvPr/>
        </p:nvSpPr>
        <p:spPr>
          <a:xfrm>
            <a:off x="5240145" y="173856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184DAC5-E35C-C843-BD86-4C1400BFC99D}"/>
              </a:ext>
            </a:extLst>
          </p:cNvPr>
          <p:cNvCxnSpPr>
            <a:cxnSpLocks/>
            <a:stCxn id="12" idx="4"/>
            <a:endCxn id="27" idx="0"/>
          </p:cNvCxnSpPr>
          <p:nvPr/>
        </p:nvCxnSpPr>
        <p:spPr>
          <a:xfrm>
            <a:off x="5485805" y="2229884"/>
            <a:ext cx="416323" cy="5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586B18A-EC06-6A4D-AC9D-C3940863B9C4}"/>
              </a:ext>
            </a:extLst>
          </p:cNvPr>
          <p:cNvSpPr/>
          <p:nvPr/>
        </p:nvSpPr>
        <p:spPr>
          <a:xfrm>
            <a:off x="4908821" y="276103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BBCDDE2-01D3-A844-A486-43A420F5EB84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5201111" y="2229884"/>
            <a:ext cx="284694" cy="5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EA7251D2-EB63-334A-A357-E31DEB174E9B}"/>
              </a:ext>
            </a:extLst>
          </p:cNvPr>
          <p:cNvSpPr/>
          <p:nvPr/>
        </p:nvSpPr>
        <p:spPr>
          <a:xfrm>
            <a:off x="2631341" y="96699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5C8FD8F-9FCE-EF42-989C-F3AA7D56935E}"/>
              </a:ext>
            </a:extLst>
          </p:cNvPr>
          <p:cNvSpPr/>
          <p:nvPr/>
        </p:nvSpPr>
        <p:spPr>
          <a:xfrm>
            <a:off x="3619197" y="276023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805FB8D-9E16-BA43-A231-06B1651BF76C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>
            <a:off x="4253974" y="2237801"/>
            <a:ext cx="300541" cy="5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F9C42B7-1AD0-4140-A078-37FD978C1983}"/>
              </a:ext>
            </a:extLst>
          </p:cNvPr>
          <p:cNvCxnSpPr>
            <a:cxnSpLocks/>
            <a:stCxn id="21" idx="4"/>
            <a:endCxn id="17" idx="0"/>
          </p:cNvCxnSpPr>
          <p:nvPr/>
        </p:nvCxnSpPr>
        <p:spPr>
          <a:xfrm flipH="1">
            <a:off x="3911487" y="2237801"/>
            <a:ext cx="342487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FC1B97AC-CBE9-EE4D-BB12-B75C305D44DA}"/>
              </a:ext>
            </a:extLst>
          </p:cNvPr>
          <p:cNvSpPr/>
          <p:nvPr/>
        </p:nvSpPr>
        <p:spPr>
          <a:xfrm>
            <a:off x="4262225" y="277256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E6BF0D9-30E8-B544-A72D-3D88A7CD2F3B}"/>
              </a:ext>
            </a:extLst>
          </p:cNvPr>
          <p:cNvSpPr/>
          <p:nvPr/>
        </p:nvSpPr>
        <p:spPr>
          <a:xfrm>
            <a:off x="4008314" y="1746482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7D3B9E0-3585-E74C-B4F1-359ED0C51C87}"/>
              </a:ext>
            </a:extLst>
          </p:cNvPr>
          <p:cNvCxnSpPr>
            <a:cxnSpLocks/>
            <a:stCxn id="16" idx="4"/>
            <a:endCxn id="41" idx="0"/>
          </p:cNvCxnSpPr>
          <p:nvPr/>
        </p:nvCxnSpPr>
        <p:spPr>
          <a:xfrm flipH="1">
            <a:off x="1861562" y="1458315"/>
            <a:ext cx="1015439" cy="19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A87269A-22DD-604A-9F62-42994B899C75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>
            <a:off x="2877001" y="1458315"/>
            <a:ext cx="803123" cy="19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68621C0B-5DB3-754E-8D5F-DDECA8452DE0}"/>
              </a:ext>
            </a:extLst>
          </p:cNvPr>
          <p:cNvSpPr/>
          <p:nvPr/>
        </p:nvSpPr>
        <p:spPr>
          <a:xfrm>
            <a:off x="3820509" y="460360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1145EC4-86E8-2F4E-9FA6-A218B2CB8039}"/>
              </a:ext>
            </a:extLst>
          </p:cNvPr>
          <p:cNvCxnSpPr>
            <a:cxnSpLocks/>
            <a:stCxn id="28" idx="4"/>
            <a:endCxn id="24" idx="0"/>
          </p:cNvCxnSpPr>
          <p:nvPr/>
        </p:nvCxnSpPr>
        <p:spPr>
          <a:xfrm>
            <a:off x="3680124" y="3920319"/>
            <a:ext cx="432675" cy="68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C51BB1A-BD17-E14C-91AD-CE5959FF62AD}"/>
              </a:ext>
            </a:extLst>
          </p:cNvPr>
          <p:cNvCxnSpPr>
            <a:cxnSpLocks/>
            <a:stCxn id="41" idx="4"/>
            <a:endCxn id="34" idx="0"/>
          </p:cNvCxnSpPr>
          <p:nvPr/>
        </p:nvCxnSpPr>
        <p:spPr>
          <a:xfrm>
            <a:off x="1861562" y="3920319"/>
            <a:ext cx="762206" cy="58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177DA8AF-E9EC-2A41-AB83-7CF2AFFAE880}"/>
              </a:ext>
            </a:extLst>
          </p:cNvPr>
          <p:cNvSpPr/>
          <p:nvPr/>
        </p:nvSpPr>
        <p:spPr>
          <a:xfrm>
            <a:off x="5609838" y="275050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7C9B7D8-3355-A949-95A7-4962BA6324A3}"/>
              </a:ext>
            </a:extLst>
          </p:cNvPr>
          <p:cNvSpPr/>
          <p:nvPr/>
        </p:nvSpPr>
        <p:spPr>
          <a:xfrm>
            <a:off x="3434464" y="342900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B203342-1211-E449-92FE-DE7C8579232D}"/>
              </a:ext>
            </a:extLst>
          </p:cNvPr>
          <p:cNvSpPr/>
          <p:nvPr/>
        </p:nvSpPr>
        <p:spPr>
          <a:xfrm>
            <a:off x="3095545" y="459680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C1A98B1-EF81-5344-9088-408CDF457537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3387835" y="3920319"/>
            <a:ext cx="292289" cy="67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C68B1A7-E3B5-AC4A-BF3A-56E809EA347E}"/>
              </a:ext>
            </a:extLst>
          </p:cNvPr>
          <p:cNvSpPr/>
          <p:nvPr/>
        </p:nvSpPr>
        <p:spPr>
          <a:xfrm>
            <a:off x="2745988" y="5417300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FBA8399-E625-D142-9926-970AD3CD22D0}"/>
              </a:ext>
            </a:extLst>
          </p:cNvPr>
          <p:cNvCxnSpPr>
            <a:cxnSpLocks/>
            <a:stCxn id="34" idx="4"/>
            <a:endCxn id="31" idx="0"/>
          </p:cNvCxnSpPr>
          <p:nvPr/>
        </p:nvCxnSpPr>
        <p:spPr>
          <a:xfrm>
            <a:off x="2623768" y="5001523"/>
            <a:ext cx="414510" cy="41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04F378B-EFE8-724D-AAC4-E5AD19BE639A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4253974" y="1452489"/>
            <a:ext cx="654847" cy="29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2C716F47-2B6B-C142-9C6E-53B890280192}"/>
              </a:ext>
            </a:extLst>
          </p:cNvPr>
          <p:cNvSpPr/>
          <p:nvPr/>
        </p:nvSpPr>
        <p:spPr>
          <a:xfrm>
            <a:off x="2378108" y="451020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9E92E1A-ADB1-9D41-BFEC-5F658AA9A576}"/>
              </a:ext>
            </a:extLst>
          </p:cNvPr>
          <p:cNvCxnSpPr>
            <a:cxnSpLocks/>
            <a:stCxn id="41" idx="4"/>
            <a:endCxn id="36" idx="0"/>
          </p:cNvCxnSpPr>
          <p:nvPr/>
        </p:nvCxnSpPr>
        <p:spPr>
          <a:xfrm flipH="1">
            <a:off x="1290072" y="3920319"/>
            <a:ext cx="571490" cy="5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F93FE34-CB05-984D-A755-43B858F6D1DD}"/>
              </a:ext>
            </a:extLst>
          </p:cNvPr>
          <p:cNvSpPr/>
          <p:nvPr/>
        </p:nvSpPr>
        <p:spPr>
          <a:xfrm>
            <a:off x="1044412" y="4496446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221519E-BF06-164B-9F71-6DF821F9FDD6}"/>
              </a:ext>
            </a:extLst>
          </p:cNvPr>
          <p:cNvSpPr/>
          <p:nvPr/>
        </p:nvSpPr>
        <p:spPr>
          <a:xfrm>
            <a:off x="1350254" y="539968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91BAB83-79ED-3C4A-B785-C4BC970D33FB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1290072" y="4987765"/>
            <a:ext cx="352472" cy="4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1F6A37-6BDC-B647-96EE-9962151A4DC5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 flipH="1">
            <a:off x="884495" y="4987765"/>
            <a:ext cx="405577" cy="4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41CEA215-1CCF-DF4B-B977-D828F234C28A}"/>
              </a:ext>
            </a:extLst>
          </p:cNvPr>
          <p:cNvSpPr/>
          <p:nvPr/>
        </p:nvSpPr>
        <p:spPr>
          <a:xfrm>
            <a:off x="1615902" y="3429000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B98E3B9-B861-E044-9A3A-7E53597F865C}"/>
              </a:ext>
            </a:extLst>
          </p:cNvPr>
          <p:cNvSpPr/>
          <p:nvPr/>
        </p:nvSpPr>
        <p:spPr>
          <a:xfrm>
            <a:off x="1986013" y="542048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B7A9C27-4139-8840-B178-89D1347BA0AA}"/>
              </a:ext>
            </a:extLst>
          </p:cNvPr>
          <p:cNvCxnSpPr>
            <a:cxnSpLocks/>
            <a:stCxn id="34" idx="4"/>
            <a:endCxn id="42" idx="0"/>
          </p:cNvCxnSpPr>
          <p:nvPr/>
        </p:nvCxnSpPr>
        <p:spPr>
          <a:xfrm flipH="1">
            <a:off x="2278303" y="5001523"/>
            <a:ext cx="345465" cy="41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33156F0F-5D40-0E40-8A20-2D7F681FDDA5}"/>
              </a:ext>
            </a:extLst>
          </p:cNvPr>
          <p:cNvSpPr/>
          <p:nvPr/>
        </p:nvSpPr>
        <p:spPr>
          <a:xfrm>
            <a:off x="638835" y="539968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AE5E60D-4E9F-B040-B065-7ACEE18D5EB6}"/>
              </a:ext>
            </a:extLst>
          </p:cNvPr>
          <p:cNvSpPr/>
          <p:nvPr/>
        </p:nvSpPr>
        <p:spPr>
          <a:xfrm>
            <a:off x="946380" y="649195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82CD4E8D-A001-544C-84F4-945F5C084CD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76333" y="5891701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16FBF44C-864B-7840-939F-5CB7C5F95FC7}"/>
              </a:ext>
            </a:extLst>
          </p:cNvPr>
          <p:cNvSpPr/>
          <p:nvPr/>
        </p:nvSpPr>
        <p:spPr>
          <a:xfrm>
            <a:off x="221416" y="6485157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990ABFE-5D17-BD4D-9DA3-198081740FBC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513706" y="5891701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9EBCEB5-5C81-964B-99EE-076D7AA0B0B8}"/>
              </a:ext>
            </a:extLst>
          </p:cNvPr>
          <p:cNvSpPr txBox="1"/>
          <p:nvPr/>
        </p:nvSpPr>
        <p:spPr>
          <a:xfrm>
            <a:off x="6721993" y="7125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 变色</a:t>
            </a:r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CAD70652-7D40-A244-B840-A2C5BC10041C}"/>
              </a:ext>
            </a:extLst>
          </p:cNvPr>
          <p:cNvSpPr/>
          <p:nvPr/>
        </p:nvSpPr>
        <p:spPr>
          <a:xfrm>
            <a:off x="6819544" y="313166"/>
            <a:ext cx="473121" cy="234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75A837B2-D5AF-7845-8B07-2ACCF059EA7D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10665755" y="1362668"/>
            <a:ext cx="576984" cy="28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4013E4C-FDF5-2C49-ABDC-4A41742467F8}"/>
              </a:ext>
            </a:extLst>
          </p:cNvPr>
          <p:cNvSpPr/>
          <p:nvPr/>
        </p:nvSpPr>
        <p:spPr>
          <a:xfrm>
            <a:off x="10420095" y="87134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9</a:t>
            </a:r>
            <a:endParaRPr kumimoji="1" lang="zh-CN" altLang="en-US" sz="12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908C75E-DB23-5B4E-8D05-E2DF0356B47C}"/>
              </a:ext>
            </a:extLst>
          </p:cNvPr>
          <p:cNvSpPr/>
          <p:nvPr/>
        </p:nvSpPr>
        <p:spPr>
          <a:xfrm>
            <a:off x="9326082" y="56136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7</a:t>
            </a:r>
            <a:endParaRPr kumimoji="1" lang="zh-CN" altLang="en-US" sz="1200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BC3AEF3-33D5-7145-9EE8-BC4198A19D78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 flipH="1">
            <a:off x="8633935" y="547455"/>
            <a:ext cx="937807" cy="32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0B26E657-4A54-7D45-B754-BDF89497DF03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>
            <a:off x="9571742" y="547455"/>
            <a:ext cx="1094013" cy="3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C4D5ED23-BD8E-6F49-B195-4F75D806BAAF}"/>
              </a:ext>
            </a:extLst>
          </p:cNvPr>
          <p:cNvSpPr/>
          <p:nvPr/>
        </p:nvSpPr>
        <p:spPr>
          <a:xfrm>
            <a:off x="10997079" y="1648744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10</a:t>
            </a:r>
            <a:endParaRPr kumimoji="1" lang="zh-CN" altLang="en-US" sz="1200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BDD37D6-88B6-6648-95BE-05C2465C861D}"/>
              </a:ext>
            </a:extLst>
          </p:cNvPr>
          <p:cNvCxnSpPr>
            <a:cxnSpLocks/>
            <a:stCxn id="63" idx="4"/>
            <a:endCxn id="78" idx="0"/>
          </p:cNvCxnSpPr>
          <p:nvPr/>
        </p:nvCxnSpPr>
        <p:spPr>
          <a:xfrm>
            <a:off x="11242739" y="2140063"/>
            <a:ext cx="416323" cy="5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28F919D7-D30D-6E4C-8B03-8A0D8566A988}"/>
              </a:ext>
            </a:extLst>
          </p:cNvPr>
          <p:cNvSpPr/>
          <p:nvPr/>
        </p:nvSpPr>
        <p:spPr>
          <a:xfrm>
            <a:off x="10665755" y="267121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878CEAF-45D4-624C-B272-5C2626F8D33E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10958045" y="2140063"/>
            <a:ext cx="284694" cy="53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32A59E80-D7FD-2E41-A6AB-057CEB53887F}"/>
              </a:ext>
            </a:extLst>
          </p:cNvPr>
          <p:cNvSpPr/>
          <p:nvPr/>
        </p:nvSpPr>
        <p:spPr>
          <a:xfrm>
            <a:off x="8388275" y="87717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7895F53-24F7-C843-82C7-E781C33B157C}"/>
              </a:ext>
            </a:extLst>
          </p:cNvPr>
          <p:cNvSpPr/>
          <p:nvPr/>
        </p:nvSpPr>
        <p:spPr>
          <a:xfrm>
            <a:off x="9376131" y="267041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AB40495-2C01-2B48-80F7-5F45E12838A6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>
            <a:off x="10010908" y="2147980"/>
            <a:ext cx="300541" cy="53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E26E53AE-8E0D-EA42-BE7D-9C3D1F2C4D0A}"/>
              </a:ext>
            </a:extLst>
          </p:cNvPr>
          <p:cNvCxnSpPr>
            <a:cxnSpLocks/>
            <a:stCxn id="72" idx="4"/>
            <a:endCxn id="68" idx="0"/>
          </p:cNvCxnSpPr>
          <p:nvPr/>
        </p:nvCxnSpPr>
        <p:spPr>
          <a:xfrm flipH="1">
            <a:off x="9668421" y="2147980"/>
            <a:ext cx="342487" cy="52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63183964-ABE8-9547-A26B-645CB8805D4E}"/>
              </a:ext>
            </a:extLst>
          </p:cNvPr>
          <p:cNvSpPr/>
          <p:nvPr/>
        </p:nvSpPr>
        <p:spPr>
          <a:xfrm>
            <a:off x="10019159" y="268274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C714331-A3CD-604F-9A2B-141F32C56CB5}"/>
              </a:ext>
            </a:extLst>
          </p:cNvPr>
          <p:cNvSpPr/>
          <p:nvPr/>
        </p:nvSpPr>
        <p:spPr>
          <a:xfrm>
            <a:off x="9765248" y="1656661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8</a:t>
            </a:r>
            <a:endParaRPr kumimoji="1" lang="zh-CN" altLang="en-US" sz="1200" dirty="0"/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BC951B0-2007-A24F-8BA1-B9BA9350787F}"/>
              </a:ext>
            </a:extLst>
          </p:cNvPr>
          <p:cNvCxnSpPr>
            <a:cxnSpLocks/>
            <a:stCxn id="67" idx="4"/>
            <a:endCxn id="91" idx="0"/>
          </p:cNvCxnSpPr>
          <p:nvPr/>
        </p:nvCxnSpPr>
        <p:spPr>
          <a:xfrm flipH="1">
            <a:off x="7618496" y="1368494"/>
            <a:ext cx="1015439" cy="19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18390AE6-CE10-1A43-8017-1C95F4D7D202}"/>
              </a:ext>
            </a:extLst>
          </p:cNvPr>
          <p:cNvCxnSpPr>
            <a:cxnSpLocks/>
            <a:stCxn id="67" idx="4"/>
            <a:endCxn id="79" idx="0"/>
          </p:cNvCxnSpPr>
          <p:nvPr/>
        </p:nvCxnSpPr>
        <p:spPr>
          <a:xfrm>
            <a:off x="8633935" y="1368494"/>
            <a:ext cx="803123" cy="19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1B791861-D32D-5849-B2E8-6934A7E65565}"/>
              </a:ext>
            </a:extLst>
          </p:cNvPr>
          <p:cNvSpPr/>
          <p:nvPr/>
        </p:nvSpPr>
        <p:spPr>
          <a:xfrm>
            <a:off x="9577443" y="4513785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772D36C-6376-4543-B9D3-61B6B0D002EB}"/>
              </a:ext>
            </a:extLst>
          </p:cNvPr>
          <p:cNvCxnSpPr>
            <a:cxnSpLocks/>
            <a:stCxn id="79" idx="4"/>
            <a:endCxn id="75" idx="0"/>
          </p:cNvCxnSpPr>
          <p:nvPr/>
        </p:nvCxnSpPr>
        <p:spPr>
          <a:xfrm>
            <a:off x="9437058" y="3830498"/>
            <a:ext cx="432675" cy="68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74971E13-C3C4-1742-BF71-5C9BB124B9CE}"/>
              </a:ext>
            </a:extLst>
          </p:cNvPr>
          <p:cNvCxnSpPr>
            <a:cxnSpLocks/>
            <a:stCxn id="91" idx="4"/>
            <a:endCxn id="85" idx="0"/>
          </p:cNvCxnSpPr>
          <p:nvPr/>
        </p:nvCxnSpPr>
        <p:spPr>
          <a:xfrm>
            <a:off x="7618496" y="3830498"/>
            <a:ext cx="762206" cy="58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E7DE7C8-EC51-9C4F-8A2D-134DF488E38C}"/>
              </a:ext>
            </a:extLst>
          </p:cNvPr>
          <p:cNvSpPr/>
          <p:nvPr/>
        </p:nvSpPr>
        <p:spPr>
          <a:xfrm>
            <a:off x="11366772" y="2660682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8321B1E6-9276-DD4F-8A66-41C9969842CC}"/>
              </a:ext>
            </a:extLst>
          </p:cNvPr>
          <p:cNvSpPr/>
          <p:nvPr/>
        </p:nvSpPr>
        <p:spPr>
          <a:xfrm>
            <a:off x="9191398" y="3339179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6</a:t>
            </a:r>
            <a:endParaRPr kumimoji="1" lang="zh-CN" altLang="en-US" sz="12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12D66F5-9A7C-A543-A0DA-ADCFC5566526}"/>
              </a:ext>
            </a:extLst>
          </p:cNvPr>
          <p:cNvSpPr/>
          <p:nvPr/>
        </p:nvSpPr>
        <p:spPr>
          <a:xfrm>
            <a:off x="8852479" y="450698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9902D07A-D09D-B747-8C1B-309A522CDE40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 flipH="1">
            <a:off x="9144769" y="3830498"/>
            <a:ext cx="292289" cy="67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64BB58D7-FAFE-D047-AD6E-A6A82766E344}"/>
              </a:ext>
            </a:extLst>
          </p:cNvPr>
          <p:cNvSpPr/>
          <p:nvPr/>
        </p:nvSpPr>
        <p:spPr>
          <a:xfrm>
            <a:off x="8502922" y="5327479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E7A79CC-CC9A-794F-A22A-596A0837FCB9}"/>
              </a:ext>
            </a:extLst>
          </p:cNvPr>
          <p:cNvCxnSpPr>
            <a:cxnSpLocks/>
            <a:stCxn id="85" idx="4"/>
            <a:endCxn id="82" idx="0"/>
          </p:cNvCxnSpPr>
          <p:nvPr/>
        </p:nvCxnSpPr>
        <p:spPr>
          <a:xfrm>
            <a:off x="8380702" y="4911702"/>
            <a:ext cx="414510" cy="41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1B5082B-A0C8-A548-BCC3-9C17478AB94D}"/>
              </a:ext>
            </a:extLst>
          </p:cNvPr>
          <p:cNvCxnSpPr>
            <a:cxnSpLocks/>
            <a:stCxn id="59" idx="4"/>
            <a:endCxn id="72" idx="0"/>
          </p:cNvCxnSpPr>
          <p:nvPr/>
        </p:nvCxnSpPr>
        <p:spPr>
          <a:xfrm flipH="1">
            <a:off x="10010908" y="1362668"/>
            <a:ext cx="654847" cy="29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69C0BBEF-DC2B-4443-8503-8C0E6F82DBFC}"/>
              </a:ext>
            </a:extLst>
          </p:cNvPr>
          <p:cNvSpPr/>
          <p:nvPr/>
        </p:nvSpPr>
        <p:spPr>
          <a:xfrm>
            <a:off x="8135042" y="4420383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C4465CF-F391-584B-B99C-ED4D4967F12A}"/>
              </a:ext>
            </a:extLst>
          </p:cNvPr>
          <p:cNvCxnSpPr>
            <a:cxnSpLocks/>
            <a:stCxn id="91" idx="4"/>
            <a:endCxn id="87" idx="0"/>
          </p:cNvCxnSpPr>
          <p:nvPr/>
        </p:nvCxnSpPr>
        <p:spPr>
          <a:xfrm flipH="1">
            <a:off x="7047006" y="3830498"/>
            <a:ext cx="571490" cy="5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29565287-B2AB-6542-AFD4-4631253723EA}"/>
              </a:ext>
            </a:extLst>
          </p:cNvPr>
          <p:cNvSpPr/>
          <p:nvPr/>
        </p:nvSpPr>
        <p:spPr>
          <a:xfrm>
            <a:off x="6801346" y="4406625"/>
            <a:ext cx="491319" cy="491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A95E3A4-55FD-8A48-9FAC-A8853EADF46C}"/>
              </a:ext>
            </a:extLst>
          </p:cNvPr>
          <p:cNvSpPr/>
          <p:nvPr/>
        </p:nvSpPr>
        <p:spPr>
          <a:xfrm>
            <a:off x="7107188" y="5309864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4BFF85C-8D0F-BC44-861C-3FBD26682EE0}"/>
              </a:ext>
            </a:extLst>
          </p:cNvPr>
          <p:cNvCxnSpPr>
            <a:cxnSpLocks/>
            <a:stCxn id="87" idx="4"/>
            <a:endCxn id="88" idx="0"/>
          </p:cNvCxnSpPr>
          <p:nvPr/>
        </p:nvCxnSpPr>
        <p:spPr>
          <a:xfrm>
            <a:off x="7047006" y="4897944"/>
            <a:ext cx="352472" cy="4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3A43DC4E-61CD-DE4D-99A6-5663539C35B8}"/>
              </a:ext>
            </a:extLst>
          </p:cNvPr>
          <p:cNvCxnSpPr>
            <a:cxnSpLocks/>
            <a:stCxn id="87" idx="4"/>
            <a:endCxn id="94" idx="0"/>
          </p:cNvCxnSpPr>
          <p:nvPr/>
        </p:nvCxnSpPr>
        <p:spPr>
          <a:xfrm flipH="1">
            <a:off x="6641429" y="4897944"/>
            <a:ext cx="405577" cy="41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C0CBB608-509C-F64B-B141-B873CF2DD682}"/>
              </a:ext>
            </a:extLst>
          </p:cNvPr>
          <p:cNvSpPr/>
          <p:nvPr/>
        </p:nvSpPr>
        <p:spPr>
          <a:xfrm>
            <a:off x="7372836" y="3339179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3C6607D-C1F0-1345-A677-13FA70920516}"/>
              </a:ext>
            </a:extLst>
          </p:cNvPr>
          <p:cNvSpPr/>
          <p:nvPr/>
        </p:nvSpPr>
        <p:spPr>
          <a:xfrm>
            <a:off x="7742947" y="5330663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71580BE2-9201-7C4C-862A-385433F8E35A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 flipH="1">
            <a:off x="8035237" y="4911702"/>
            <a:ext cx="345465" cy="41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929814EF-1C57-9749-B216-A69F9C4ABD1A}"/>
              </a:ext>
            </a:extLst>
          </p:cNvPr>
          <p:cNvSpPr/>
          <p:nvPr/>
        </p:nvSpPr>
        <p:spPr>
          <a:xfrm>
            <a:off x="6395769" y="5309864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8F9C259A-0CD1-3B41-8410-6AA0CCA0E12D}"/>
              </a:ext>
            </a:extLst>
          </p:cNvPr>
          <p:cNvSpPr/>
          <p:nvPr/>
        </p:nvSpPr>
        <p:spPr>
          <a:xfrm>
            <a:off x="6703314" y="6402138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99DF28E0-A0DA-534A-80D4-28FCB2EA0AB0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6633267" y="5801880"/>
            <a:ext cx="362337" cy="60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CB7BCDF-0DF2-9844-A55A-02E397CCEC84}"/>
              </a:ext>
            </a:extLst>
          </p:cNvPr>
          <p:cNvSpPr/>
          <p:nvPr/>
        </p:nvSpPr>
        <p:spPr>
          <a:xfrm>
            <a:off x="5978350" y="6395336"/>
            <a:ext cx="584579" cy="277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nil</a:t>
            </a:r>
            <a:endParaRPr kumimoji="1" lang="zh-CN" altLang="en-US" sz="1200" dirty="0"/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2C6F9C54-4950-484B-A1FB-DFAF2DF2C8BD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6270640" y="5801880"/>
            <a:ext cx="362627" cy="59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366</Words>
  <Application>Microsoft Macintosh PowerPoint</Application>
  <PresentationFormat>宽屏</PresentationFormat>
  <Paragraphs>341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He Miracle</cp:lastModifiedBy>
  <cp:revision>16</cp:revision>
  <dcterms:created xsi:type="dcterms:W3CDTF">2020-08-29T15:45:32Z</dcterms:created>
  <dcterms:modified xsi:type="dcterms:W3CDTF">2020-08-29T18:57:45Z</dcterms:modified>
</cp:coreProperties>
</file>