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2"/>
    <p:sldId id="258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8" d="100"/>
          <a:sy n="108" d="100"/>
        </p:scale>
        <p:origin x="37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  <a:t>2025/5/5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6F040E54-33B4-D6A9-D0CF-EE3EBCF059E9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319971" y="1617422"/>
          <a:ext cx="3984184" cy="311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AF3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AF4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5132D103-FF3D-C86A-0F27-4DA473A902E0}"/>
              </a:ext>
            </a:extLst>
          </p:cNvPr>
          <p:cNvGraphicFramePr/>
          <p:nvPr>
            <p:custDataLst>
              <p:tags r:id="rId2"/>
            </p:custDataLst>
          </p:nvPr>
        </p:nvGraphicFramePr>
        <p:xfrm>
          <a:off x="4879432" y="1617422"/>
          <a:ext cx="3984184" cy="311360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248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4289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42687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AF3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AF4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89201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1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1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6" name="文本框 5">
            <a:extLst>
              <a:ext uri="{FF2B5EF4-FFF2-40B4-BE49-F238E27FC236}">
                <a16:creationId xmlns:a16="http://schemas.microsoft.com/office/drawing/2014/main" id="{79413BBC-EDA2-855B-6955-A58A8CE3FA2C}"/>
              </a:ext>
            </a:extLst>
          </p:cNvPr>
          <p:cNvSpPr txBox="1"/>
          <p:nvPr/>
        </p:nvSpPr>
        <p:spPr>
          <a:xfrm>
            <a:off x="1582856" y="1033670"/>
            <a:ext cx="14584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DEAP Dataset</a:t>
            </a:r>
            <a:endParaRPr lang="zh-CN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CE1FF880-A967-ADE3-D71C-1BDD569402D2}"/>
              </a:ext>
            </a:extLst>
          </p:cNvPr>
          <p:cNvSpPr txBox="1"/>
          <p:nvPr/>
        </p:nvSpPr>
        <p:spPr>
          <a:xfrm>
            <a:off x="5921905" y="1033670"/>
            <a:ext cx="1899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DREAMER Dataset</a:t>
            </a:r>
            <a:endParaRPr lang="zh-CN" altLang="en-US" dirty="0"/>
          </a:p>
        </p:txBody>
      </p:sp>
      <p:pic>
        <p:nvPicPr>
          <p:cNvPr id="8" name="Picture 2" descr="Electrode placement of the EMOTIV Epoc+ EEG headset (AF: Anterior-Frontal, F: Frontal, FC: Fronto-Central, T: Temporal, P: Parietal, O: Occipital), where odd numbers denote left hemisphere and even numbers represent right&#10;Black dots indicate location of reference electrodes (“device ground” or “chassis ground”).">
            <a:extLst>
              <a:ext uri="{FF2B5EF4-FFF2-40B4-BE49-F238E27FC236}">
                <a16:creationId xmlns:a16="http://schemas.microsoft.com/office/drawing/2014/main" id="{C03D99CF-CD22-72B2-1FC0-AD0A52D75DF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8893" y="1775097"/>
            <a:ext cx="2587810" cy="29559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1144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AC76289E-474F-44FD-2E03-C0AB8ABA55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10450" y="254813"/>
            <a:ext cx="2990850" cy="6124575"/>
          </a:xfrm>
          <a:prstGeom prst="rect">
            <a:avLst/>
          </a:prstGeom>
        </p:spPr>
      </p:pic>
      <p:graphicFrame>
        <p:nvGraphicFramePr>
          <p:cNvPr id="6" name="表格 5">
            <a:extLst>
              <a:ext uri="{FF2B5EF4-FFF2-40B4-BE49-F238E27FC236}">
                <a16:creationId xmlns:a16="http://schemas.microsoft.com/office/drawing/2014/main" id="{49379A94-22A6-47C9-859F-85FCF9D484D4}"/>
              </a:ext>
            </a:extLst>
          </p:cNvPr>
          <p:cNvGraphicFramePr/>
          <p:nvPr>
            <p:custDataLst>
              <p:tags r:id="rId1"/>
            </p:custDataLst>
          </p:nvPr>
        </p:nvGraphicFramePr>
        <p:xfrm>
          <a:off x="640807" y="1285874"/>
          <a:ext cx="5988593" cy="481012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509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657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665399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AF3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Fp2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AF4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FC6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T8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CP5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CP6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P7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P8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PO3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PO4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01266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O1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Oz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zh-CN" sz="1800" b="0" dirty="0">
                          <a:solidFill>
                            <a:schemeClr val="tx1"/>
                          </a:solidFill>
                          <a:latin typeface="Times New Roman" panose="02020603050405020304" charset="0"/>
                          <a:cs typeface="Times New Roman" panose="02020603050405020304" charset="0"/>
                        </a:rPr>
                        <a:t>O2</a:t>
                      </a: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endParaRPr lang="zh-CN" altLang="en-US" sz="1800" b="0" dirty="0">
                        <a:solidFill>
                          <a:schemeClr val="tx1"/>
                        </a:solidFill>
                        <a:latin typeface="Times New Roman" panose="02020603050405020304" charset="0"/>
                        <a:cs typeface="Times New Roman" panose="02020603050405020304" charset="0"/>
                      </a:endParaRPr>
                    </a:p>
                  </a:txBody>
                  <a:tcPr anchor="ctr">
                    <a:lnL w="12700" cmpd="sng">
                      <a:solidFill>
                        <a:schemeClr val="tx1"/>
                      </a:solidFill>
                      <a:prstDash val="solid"/>
                    </a:lnL>
                    <a:lnR w="12700" cmpd="sng">
                      <a:solidFill>
                        <a:schemeClr val="tx1"/>
                      </a:solidFill>
                      <a:prstDash val="solid"/>
                    </a:lnR>
                    <a:lnT w="12700" cmpd="sng">
                      <a:solidFill>
                        <a:schemeClr val="tx1"/>
                      </a:solidFill>
                      <a:prstDash val="solid"/>
                    </a:lnT>
                    <a:lnB w="12700" cmpd="sng">
                      <a:solidFill>
                        <a:schemeClr val="tx1"/>
                      </a:solidFill>
                      <a:prstDash val="soli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084166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1*187"/>
  <p:tag name="TABLE_ENDDRAG_RECT" val="72*152*271*187"/>
  <p:tag name="KSO_WM_BEAUTIFY_FLAG" val="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1*187"/>
  <p:tag name="TABLE_ENDDRAG_RECT" val="72*152*271*187"/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1*187"/>
  <p:tag name="TABLE_ENDDRAG_RECT" val="72*152*271*187"/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148</TotalTime>
  <Words>100</Words>
  <Application>Microsoft Office PowerPoint</Application>
  <PresentationFormat>宽屏</PresentationFormat>
  <Paragraphs>98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Times New Roman Regular</vt:lpstr>
      <vt:lpstr>Arial</vt:lpstr>
      <vt:lpstr>Calibri</vt:lpstr>
      <vt:lpstr>Times New Roman</vt:lpstr>
      <vt:lpstr>WPS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ma-lab_2</dc:creator>
  <cp:lastModifiedBy>Miracle Hwang</cp:lastModifiedBy>
  <cp:revision>4</cp:revision>
  <dcterms:created xsi:type="dcterms:W3CDTF">2023-08-09T12:44:55Z</dcterms:created>
  <dcterms:modified xsi:type="dcterms:W3CDTF">2025-05-05T14:52:15Z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2052-12.1.0.15259</vt:lpwstr>
  </property>
</Properties>
</file>