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78;p44">
            <a:extLst>
              <a:ext uri="{FF2B5EF4-FFF2-40B4-BE49-F238E27FC236}">
                <a16:creationId xmlns:a16="http://schemas.microsoft.com/office/drawing/2014/main" id="{BBC6381C-17F0-B1AB-4677-7226C7C0701E}"/>
              </a:ext>
            </a:extLst>
          </p:cNvPr>
          <p:cNvSpPr/>
          <p:nvPr/>
        </p:nvSpPr>
        <p:spPr>
          <a:xfrm>
            <a:off x="2164275" y="2107475"/>
            <a:ext cx="761804" cy="2264228"/>
          </a:xfrm>
          <a:prstGeom prst="cube">
            <a:avLst>
              <a:gd name="adj" fmla="val 69474"/>
            </a:avLst>
          </a:prstGeom>
          <a:solidFill>
            <a:schemeClr val="accent2"/>
          </a:solidFill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78;p44">
            <a:extLst>
              <a:ext uri="{FF2B5EF4-FFF2-40B4-BE49-F238E27FC236}">
                <a16:creationId xmlns:a16="http://schemas.microsoft.com/office/drawing/2014/main" id="{EA24137D-67C7-1EB4-41BA-E981EF8C50C6}"/>
              </a:ext>
            </a:extLst>
          </p:cNvPr>
          <p:cNvSpPr/>
          <p:nvPr/>
        </p:nvSpPr>
        <p:spPr>
          <a:xfrm>
            <a:off x="3117864" y="2107475"/>
            <a:ext cx="761804" cy="2264228"/>
          </a:xfrm>
          <a:prstGeom prst="cube">
            <a:avLst>
              <a:gd name="adj" fmla="val 69474"/>
            </a:avLst>
          </a:prstGeom>
          <a:solidFill>
            <a:schemeClr val="accent2"/>
          </a:solidFill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878;p44">
            <a:extLst>
              <a:ext uri="{FF2B5EF4-FFF2-40B4-BE49-F238E27FC236}">
                <a16:creationId xmlns:a16="http://schemas.microsoft.com/office/drawing/2014/main" id="{5FC6A832-FD18-37D0-FA14-D133D90707B1}"/>
              </a:ext>
            </a:extLst>
          </p:cNvPr>
          <p:cNvSpPr/>
          <p:nvPr/>
        </p:nvSpPr>
        <p:spPr>
          <a:xfrm>
            <a:off x="4071453" y="2107475"/>
            <a:ext cx="761804" cy="2264228"/>
          </a:xfrm>
          <a:prstGeom prst="cube">
            <a:avLst>
              <a:gd name="adj" fmla="val 69474"/>
            </a:avLst>
          </a:prstGeom>
          <a:solidFill>
            <a:schemeClr val="accent2"/>
          </a:solidFill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18557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ma-lab_2</dc:creator>
  <cp:lastModifiedBy>ＨＵＡＮＧ　ＺｈｉＹｉｎｇ</cp:lastModifiedBy>
  <cp:revision>3</cp:revision>
  <dcterms:created xsi:type="dcterms:W3CDTF">2023-08-09T12:44:55Z</dcterms:created>
  <dcterms:modified xsi:type="dcterms:W3CDTF">2024-12-19T10:42:23Z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