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9BC8-BCB9-43A4-B62B-7DE04C60491D}" type="datetimeFigureOut">
              <a:rPr lang="zh-CN" altLang="en-US" smtClean="0"/>
              <a:t>2012/12/15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9B2F6-69A6-450D-9D4E-B19717F66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2012/12/14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OpenCL</a:t>
            </a:r>
            <a:r>
              <a:rPr lang="en-US" altLang="zh-CN" dirty="0" smtClean="0"/>
              <a:t> Fast Fourier Transform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Ruobing</a:t>
            </a:r>
            <a:r>
              <a:rPr lang="en-US" altLang="zh-CN" dirty="0" smtClean="0"/>
              <a:t>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95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Takes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with this naïve implementation.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Discrete Fourier Transform</a:t>
            </a:r>
            <a:endParaRPr lang="zh-CN" altLang="en-US" dirty="0"/>
          </a:p>
        </p:txBody>
      </p:sp>
      <p:pic>
        <p:nvPicPr>
          <p:cNvPr id="4" name="Picture 3" descr="FastFourierTransform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23998"/>
            <a:ext cx="475773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33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Cooley-</a:t>
                </a:r>
                <a:r>
                  <a:rPr lang="en-US" altLang="zh-CN" dirty="0" err="1"/>
                  <a:t>Tukey</a:t>
                </a:r>
                <a:r>
                  <a:rPr lang="en-US" altLang="zh-CN" dirty="0"/>
                  <a:t> algorithm is by far the most commonly used FFT algorithm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/>
                  <a:t>The idea is </a:t>
                </a:r>
                <a:r>
                  <a:rPr lang="en-US" altLang="zh-CN" dirty="0" smtClean="0"/>
                  <a:t>to build </a:t>
                </a:r>
                <a:r>
                  <a:rPr lang="en-US" altLang="zh-CN" dirty="0"/>
                  <a:t>a DFT out of smaller and smaller DFTs by decomposing the input into smaller and </a:t>
                </a:r>
                <a:r>
                  <a:rPr lang="en-US" altLang="zh-CN" dirty="0" smtClean="0"/>
                  <a:t>smaller subsequences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Requires only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computations to compute the N-point </a:t>
                </a:r>
                <a:r>
                  <a:rPr lang="en-US" altLang="zh-CN" dirty="0" smtClean="0"/>
                  <a:t>DFT.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Fourier Transform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68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28578" cy="360000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Fourier Transform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96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Stockham’s</a:t>
            </a:r>
            <a:r>
              <a:rPr lang="en-US" altLang="zh-CN" dirty="0" smtClean="0"/>
              <a:t> FFT Algorithm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202698" cy="3464416"/>
          </a:xfrm>
        </p:spPr>
      </p:pic>
    </p:spTree>
    <p:extLst>
      <p:ext uri="{BB962C8B-B14F-4D97-AF65-F5344CB8AC3E}">
        <p14:creationId xmlns:p14="http://schemas.microsoft.com/office/powerpoint/2010/main" val="1552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implemented three </a:t>
            </a:r>
            <a:r>
              <a:rPr lang="en-US" altLang="zh-CN" dirty="0" smtClean="0"/>
              <a:t>different </a:t>
            </a:r>
            <a:r>
              <a:rPr lang="en-US" altLang="zh-CN" dirty="0"/>
              <a:t>kinds of kernels: radix-2, 4 and 8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Higher radix makes better use of private memory </a:t>
            </a:r>
            <a:r>
              <a:rPr lang="en-US" altLang="zh-CN" dirty="0" smtClean="0"/>
              <a:t>to processes </a:t>
            </a:r>
            <a:r>
              <a:rPr lang="en-US" altLang="zh-CN" dirty="0"/>
              <a:t>several iterations per </a:t>
            </a:r>
            <a:r>
              <a:rPr lang="en-US" altLang="zh-CN" dirty="0" smtClean="0"/>
              <a:t>kernel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Reduce </a:t>
            </a:r>
            <a:r>
              <a:rPr lang="en-US" altLang="zh-CN" dirty="0"/>
              <a:t>the need of global communication.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12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516310" cy="4675844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82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Performance </a:t>
            </a:r>
            <a:r>
              <a:rPr lang="en-US" altLang="zh-CN" dirty="0"/>
              <a:t>(in </a:t>
            </a:r>
            <a:r>
              <a:rPr lang="en-US" altLang="zh-CN" dirty="0" err="1" smtClean="0"/>
              <a:t>Gflop</a:t>
            </a:r>
            <a:r>
              <a:rPr lang="en-US" altLang="zh-CN" dirty="0" smtClean="0"/>
              <a:t>/s</a:t>
            </a:r>
            <a:r>
              <a:rPr lang="en-US" altLang="zh-CN" dirty="0"/>
              <a:t>) of </a:t>
            </a:r>
            <a:r>
              <a:rPr lang="en-US" altLang="zh-CN" dirty="0" smtClean="0"/>
              <a:t>different kernels </a:t>
            </a:r>
            <a:r>
              <a:rPr lang="en-US" altLang="zh-CN" dirty="0"/>
              <a:t>on size N = </a:t>
            </a:r>
            <a:r>
              <a:rPr lang="en-US" altLang="zh-CN" dirty="0" smtClean="0"/>
              <a:t>2^24</a:t>
            </a:r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altLang="zh-CN" dirty="0" smtClean="0"/>
              <a:t>otal </a:t>
            </a:r>
            <a:r>
              <a:rPr lang="en-US" altLang="zh-CN" dirty="0"/>
              <a:t>number of real </a:t>
            </a:r>
            <a:r>
              <a:rPr lang="en-US" altLang="zh-CN" dirty="0" err="1"/>
              <a:t>add+mul</a:t>
            </a:r>
            <a:r>
              <a:rPr lang="en-US" altLang="zh-CN" dirty="0"/>
              <a:t> operations </a:t>
            </a:r>
            <a:r>
              <a:rPr lang="en-US" altLang="zh-CN" dirty="0" err="1" smtClean="0"/>
              <a:t>ius</a:t>
            </a:r>
            <a:r>
              <a:rPr lang="en-US" altLang="zh-CN" dirty="0" smtClean="0"/>
              <a:t> 5Nlog(N</a:t>
            </a:r>
            <a:r>
              <a:rPr lang="en-US" altLang="zh-CN" dirty="0"/>
              <a:t>).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9068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Xeon X5650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Tesla M2070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radix-2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3.38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25.66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radix-4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9.42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39.15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radix-8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11.12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47.28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2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Performance (in </a:t>
            </a:r>
            <a:r>
              <a:rPr lang="en-US" altLang="zh-CN" dirty="0" err="1" smtClean="0"/>
              <a:t>Gflop</a:t>
            </a:r>
            <a:r>
              <a:rPr lang="en-US" altLang="zh-CN" dirty="0" smtClean="0"/>
              <a:t>/s</a:t>
            </a:r>
            <a:r>
              <a:rPr lang="en-US" altLang="zh-CN" dirty="0"/>
              <a:t>) of radix-8 kernels on </a:t>
            </a:r>
            <a:r>
              <a:rPr lang="en-US" altLang="zh-CN" dirty="0" smtClean="0"/>
              <a:t>different </a:t>
            </a:r>
            <a:r>
              <a:rPr lang="en-US" altLang="zh-CN" dirty="0"/>
              <a:t>sizes 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29041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Xeon X5650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Tesla M2070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1.22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18.76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5.21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39.19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7.75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56.53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11.12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47.28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10.86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50.05 </a:t>
                      </a:r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Gflop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08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1613</TotalTime>
  <Words>205</Words>
  <Application>Microsoft Office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OpenCL Fast Fourier Transform</vt:lpstr>
      <vt:lpstr>Discrete Fourier Transform</vt:lpstr>
      <vt:lpstr>Fast Fourier Transform</vt:lpstr>
      <vt:lpstr>Fast Fourier Transform</vt:lpstr>
      <vt:lpstr>Stockham’s FFT Algorithm</vt:lpstr>
      <vt:lpstr>Implementation</vt:lpstr>
      <vt:lpstr>Implementation</vt:lpstr>
      <vt:lpstr>Results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 Fast Fourier Transform</dc:title>
  <dc:creator>miracle</dc:creator>
  <cp:lastModifiedBy>miracle</cp:lastModifiedBy>
  <cp:revision>13</cp:revision>
  <dcterms:created xsi:type="dcterms:W3CDTF">2012-12-14T18:29:44Z</dcterms:created>
  <dcterms:modified xsi:type="dcterms:W3CDTF">2012-12-15T21:35:49Z</dcterms:modified>
</cp:coreProperties>
</file>