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25-06-2022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25-06-2022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25-06-2022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25-06-2022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25-06-2022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25-06-2022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25-06-2022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25-06-2022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25-06-2022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25-06-2022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25-06-2022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25-06-2022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25-06-2022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marL="0" indent="0">
              <a:buNone/>
            </a:pPr>
            <a:r>
              <a:rPr lang="en-IN" sz="3200" b="1" dirty="0"/>
              <a:t>Region – Physical </a:t>
            </a:r>
            <a:r>
              <a:rPr lang="en-IN" sz="3200" b="1" dirty="0" err="1"/>
              <a:t>Datacenter</a:t>
            </a:r>
            <a:endParaRPr lang="en-IN" sz="3200" b="1" dirty="0"/>
          </a:p>
          <a:p>
            <a:pPr marL="0" indent="0">
              <a:buNone/>
            </a:pPr>
            <a:r>
              <a:rPr lang="en-IN" sz="3200" b="1" dirty="0"/>
              <a:t>Zone – within Region</a:t>
            </a:r>
          </a:p>
          <a:p>
            <a:pPr marL="0" indent="0">
              <a:buNone/>
            </a:pPr>
            <a:r>
              <a:rPr lang="en-IN" sz="3200" b="1" dirty="0"/>
              <a:t>Global – Global IIT</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a:t>
            </a:r>
            <a:r>
              <a:rPr lang="en-IN" b="1">
                <a:solidFill>
                  <a:srgbClr val="C00000"/>
                </a:solidFill>
              </a:rPr>
              <a:t>Hirarchy</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4132</TotalTime>
  <Words>948</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Footlight MT Light</vt:lpstr>
      <vt:lpstr>Open Sans</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Google Cloud Platform</vt:lpstr>
      <vt:lpstr>Resource Hirarchy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25</cp:revision>
  <dcterms:created xsi:type="dcterms:W3CDTF">2022-06-25T06:26:15Z</dcterms:created>
  <dcterms:modified xsi:type="dcterms:W3CDTF">2022-06-28T03:18:55Z</dcterms:modified>
</cp:coreProperties>
</file>