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8" r:id="rId23"/>
    <p:sldId id="279" r:id="rId24"/>
    <p:sldId id="280" r:id="rId25"/>
    <p:sldId id="267"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01-07-2022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01-07-2022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01-07-2022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01-07-2022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01-07-2022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01-07-2022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01-07-2022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01-07-2022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01-07-2022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01-07-2022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01-07-2022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01-07-2022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396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400" dirty="0"/>
              <a:t>Provides connectivity for your Compute Engine virtual machine (VM) instances, including Google Kubernetes Engine (GKE) clusters, App Engine flexible environment instances, and other Google Cloud products built on Compute Engine VMs.</a:t>
            </a:r>
          </a:p>
          <a:p>
            <a:pPr lvl="2"/>
            <a:r>
              <a:rPr lang="en-IN" sz="2400" dirty="0"/>
              <a:t>Offers native Internal TCP/UDP Load Balancing and proxy systems for Internal HTTP(S) Load Balancing.</a:t>
            </a:r>
          </a:p>
          <a:p>
            <a:pPr lvl="2"/>
            <a:r>
              <a:rPr lang="en-IN" sz="2400" dirty="0"/>
              <a:t>Connects to on-premises networks using Cloud VPN tunnels and Cloud Interconnect attachments.</a:t>
            </a:r>
          </a:p>
          <a:p>
            <a:pPr lvl="2"/>
            <a:r>
              <a:rPr lang="en-IN" sz="2400" dirty="0"/>
              <a:t>Distributes traffic from Google Cloud external load balancers to backends.</a:t>
            </a:r>
          </a:p>
          <a:p>
            <a:pPr lvl="2"/>
            <a:r>
              <a:rPr lang="en-IN" sz="24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6572</TotalTime>
  <Words>2364</Words>
  <Application>Microsoft Office PowerPoint</Application>
  <PresentationFormat>Widescreen</PresentationFormat>
  <Paragraphs>224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Footlight MT Light</vt:lpstr>
      <vt:lpstr>inherit</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SDK – gcloud CLI</vt:lpstr>
      <vt:lpstr>Cloud Shell</vt:lpstr>
      <vt:lpstr>Virtual Private Cloud (VPC)  </vt:lpstr>
      <vt:lpstr>VPC network overview</vt:lpstr>
      <vt:lpstr>VPC Subnet</vt:lpstr>
      <vt:lpstr>VPC Subnet</vt:lpstr>
      <vt:lpstr>Firewall</vt:lpstr>
      <vt:lpstr>Google Cloud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60</cp:revision>
  <dcterms:created xsi:type="dcterms:W3CDTF">2022-06-25T06:26:15Z</dcterms:created>
  <dcterms:modified xsi:type="dcterms:W3CDTF">2022-07-01T12:47:56Z</dcterms:modified>
</cp:coreProperties>
</file>