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69" r:id="rId15"/>
    <p:sldId id="271" r:id="rId16"/>
    <p:sldId id="272" r:id="rId17"/>
    <p:sldId id="267"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25-06-2022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25-06-2022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25-06-2022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25-06-2022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25-06-2022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25-06-2022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25-06-2022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25-06-2022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25-06-2022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25-06-2022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25-06-2022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25-06-2022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12159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6487</TotalTime>
  <Words>1430</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Footlight MT Light</vt:lpstr>
      <vt:lpstr>inherit</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Google Cloud Platform</vt:lpstr>
      <vt:lpstr>Projects</vt:lpstr>
      <vt:lpstr>Cloud SDK - gcloud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41</cp:revision>
  <dcterms:created xsi:type="dcterms:W3CDTF">2022-06-25T06:26:15Z</dcterms:created>
  <dcterms:modified xsi:type="dcterms:W3CDTF">2022-06-29T18:33:30Z</dcterms:modified>
</cp:coreProperties>
</file>