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57" r:id="rId4"/>
    <p:sldId id="258" r:id="rId5"/>
    <p:sldId id="260" r:id="rId6"/>
    <p:sldId id="262" r:id="rId7"/>
    <p:sldId id="267" r:id="rId8"/>
    <p:sldId id="268" r:id="rId9"/>
    <p:sldId id="269" r:id="rId10"/>
    <p:sldId id="272" r:id="rId11"/>
    <p:sldId id="288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020" y="-1230"/>
      </p:cViewPr>
      <p:guideLst>
        <p:guide orient="horz" pos="1619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6" name="文本框 5"/>
          <p:cNvSpPr txBox="1"/>
          <p:nvPr/>
        </p:nvSpPr>
        <p:spPr>
          <a:xfrm>
            <a:off x="1223645" y="1499235"/>
            <a:ext cx="6870065" cy="180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35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ReactJs</a:t>
            </a:r>
            <a:endParaRPr lang="en-US" altLang="zh-CN" sz="1035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2067738" y="3757548"/>
            <a:ext cx="5253245" cy="5867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4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r>
              <a:rPr lang="zh-CN" altLang="en-US" sz="304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基础知识讲解</a:t>
            </a:r>
            <a:endParaRPr lang="zh-CN" altLang="en-US" sz="304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2270" y="4494637"/>
            <a:ext cx="3762159" cy="34861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讲师 ： 赵龙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985" y="4494530"/>
            <a:ext cx="2672715" cy="348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时  间：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790" y="117475"/>
            <a:ext cx="2744470" cy="31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杭州东风网升科技股份有限公司</a:t>
            </a:r>
            <a:r>
              <a:rPr lang="en-US" altLang="zh-CN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l</a:t>
            </a:r>
            <a:endParaRPr lang="zh-CN" altLang="en-US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0" b="1" u="sng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谢谢欣赏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433070"/>
            <a:ext cx="2580640" cy="38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470150" y="930275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768600" y="1955800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697163" y="3074988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311400" y="4065588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9"/>
          <p:cNvGrpSpPr/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768600" y="933450"/>
            <a:ext cx="3586163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ReactJS简介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3082925" y="1979930"/>
            <a:ext cx="485013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对ReactJS的认识及ReactJS的优点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2933700" y="3081655"/>
            <a:ext cx="572960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下载ReactJS，编写Hello，world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2914650" y="4071938"/>
            <a:ext cx="329565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ReactJS组件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2384425" y="9366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697163" y="197008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633663" y="30813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225675" y="407193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583305" y="131318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72235" y="3482975"/>
            <a:ext cx="6868795" cy="1122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React 起源于 Facebook 的内部项目，因为该公司对市场上所有 JavaScript MVC 框架，都不满意，就决定自己写一套，用来架设 Instagram 的网站。做出来以后，发现这套东西很好用，就在2013年5月开源了。由于 React 的设计思想极其独特，属于革命性创新，性能出众，代码逻辑却非常简单。所以，越来越多的人开始关注和使用，认为它可能是将来 Web 开发的主流工具。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67835" y="2421890"/>
            <a:ext cx="962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React </a:t>
            </a:r>
            <a:endParaRPr lang="en-US" altLang="zh-CN" sz="20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7835" y="94615"/>
            <a:ext cx="5304790" cy="710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现在最热门的前端框架有AngularJS、React、Bootstrap等。自从接触了ReactJS，ReactJs的虚拟DOM（Virtual DOM）和组件化的开发深深的吸引了我，下面来跟我一起领略ReactJS的风采吧~~ 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背景和原理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/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</a:t>
            </a:r>
            <a:r>
              <a:rPr lang="en-US" altLang="zh-CN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endParaRPr lang="en-US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738117" y="3713804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zh-CN" altLang="en-US" sz="20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A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B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64330" y="2176145"/>
            <a:ext cx="4806315" cy="1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React为此引入了虚拟DOM（Virtual DOM）的机制：在浏览器端用Javascript实现了一套DOM API。基于React进行开发时所有的DOM构造都是通过虚拟DOM进行，每当数据变化时，React都会重新构建整个DOM树，然后React将当前整个DOM树和上一次的DOM树进行对比，得到DOM结构的区别，然后仅仅将需要变化的部分进行实际的浏览器DOM更新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4037330" y="4253865"/>
            <a:ext cx="490410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谓组件，即封装起来的具有独立功能的UI部件。React推荐以组件的方式去重新思考UI构成，将UI上每一个功能相对独立的模块定义成组件，然后将小的组件通过组合或者嵌套的方式构成大的组件，最终完成整体UI的构建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ReactJS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特性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/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3557588" y="1343025"/>
            <a:ext cx="1604962" cy="311150"/>
          </a:xfrm>
          <a:prstGeom prst="roundRect">
            <a:avLst>
              <a:gd name="adj" fmla="val 1312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 Box 4"/>
          <p:cNvSpPr>
            <a:spLocks noChangeArrowheads="1"/>
          </p:cNvSpPr>
          <p:nvPr/>
        </p:nvSpPr>
        <p:spPr bwMode="auto">
          <a:xfrm>
            <a:off x="3557588" y="1331913"/>
            <a:ext cx="160972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三大特性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3475038" y="1733550"/>
            <a:ext cx="1774825" cy="752475"/>
          </a:xfrm>
          <a:prstGeom prst="roundRect">
            <a:avLst>
              <a:gd name="adj" fmla="val 5653"/>
            </a:avLst>
          </a:prstGeom>
          <a:solidFill>
            <a:srgbClr val="FFFFFF">
              <a:alpha val="50000"/>
            </a:srgbClr>
          </a:solidFill>
          <a:ln w="9525" cmpd="sng">
            <a:solidFill>
              <a:srgbClr val="C0C0C0"/>
            </a:solidFill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React认为一个组件应该具有如下特征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Picture 6" descr="3"/>
          <p:cNvPicPr>
            <a:picLocks noChangeAspect="1" noChangeArrowheads="1"/>
          </p:cNvPicPr>
          <p:nvPr/>
        </p:nvPicPr>
        <p:blipFill>
          <a:blip r:embed="rId1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5446713" y="1128713"/>
            <a:ext cx="5556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pic>
        <p:nvPicPr>
          <p:cNvPr id="55" name="Picture 7" descr="5"/>
          <p:cNvPicPr>
            <a:picLocks noChangeAspect="1" noChangeArrowheads="1"/>
          </p:cNvPicPr>
          <p:nvPr/>
        </p:nvPicPr>
        <p:blipFill>
          <a:blip r:embed="rId2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2557463" y="3125788"/>
            <a:ext cx="4968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pic>
        <p:nvPicPr>
          <p:cNvPr id="56" name="Picture 8" descr="6"/>
          <p:cNvPicPr>
            <a:picLocks noChangeAspect="1" noChangeArrowheads="1"/>
          </p:cNvPicPr>
          <p:nvPr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7726363" y="3125788"/>
            <a:ext cx="487362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838200" y="2951163"/>
            <a:ext cx="1606550" cy="312737"/>
          </a:xfrm>
          <a:prstGeom prst="roundRect">
            <a:avLst>
              <a:gd name="adj" fmla="val 1312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ext Box 10"/>
          <p:cNvSpPr>
            <a:spLocks noChangeArrowheads="1"/>
          </p:cNvSpPr>
          <p:nvPr/>
        </p:nvSpPr>
        <p:spPr bwMode="auto">
          <a:xfrm>
            <a:off x="838200" y="2952750"/>
            <a:ext cx="1611313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可组合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AutoShape 11"/>
          <p:cNvSpPr>
            <a:spLocks noChangeArrowheads="1"/>
          </p:cNvSpPr>
          <p:nvPr/>
        </p:nvSpPr>
        <p:spPr bwMode="auto">
          <a:xfrm>
            <a:off x="755650" y="3343275"/>
            <a:ext cx="2298700" cy="1631950"/>
          </a:xfrm>
          <a:prstGeom prst="roundRect">
            <a:avLst>
              <a:gd name="adj" fmla="val 5653"/>
            </a:avLst>
          </a:prstGeom>
          <a:solidFill>
            <a:srgbClr val="FFFFFF">
              <a:alpha val="50000"/>
            </a:srgbClr>
          </a:solidFill>
          <a:ln w="9525" cmpd="sng">
            <a:solidFill>
              <a:srgbClr val="C0C0C0"/>
            </a:solidFill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一个组件易于和其它组件一起使用，或者嵌套在另一个组件内部。如果一个组件内部创建了另一个组件，那么说父组件拥有（own）它创建的子组件，通过这个特性，一个复杂的UI可以拆分成多个简单的UI组件</a:t>
            </a:r>
            <a:endParaRPr lang="zh-CN" altLang="en-US" sz="12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5984875" y="2951163"/>
            <a:ext cx="1606550" cy="312737"/>
          </a:xfrm>
          <a:prstGeom prst="roundRect">
            <a:avLst>
              <a:gd name="adj" fmla="val 1312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 Box 13"/>
          <p:cNvSpPr>
            <a:spLocks noChangeArrowheads="1"/>
          </p:cNvSpPr>
          <p:nvPr/>
        </p:nvSpPr>
        <p:spPr bwMode="auto">
          <a:xfrm>
            <a:off x="5984875" y="2952750"/>
            <a:ext cx="1611313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可维护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5902325" y="3343275"/>
            <a:ext cx="1776730" cy="836295"/>
          </a:xfrm>
          <a:prstGeom prst="roundRect">
            <a:avLst>
              <a:gd name="adj" fmla="val 5653"/>
            </a:avLst>
          </a:prstGeom>
          <a:solidFill>
            <a:srgbClr val="FFFFFF">
              <a:alpha val="50000"/>
            </a:srgbClr>
          </a:solidFill>
          <a:ln w="9525" cmpd="sng">
            <a:solidFill>
              <a:srgbClr val="C0C0C0"/>
            </a:solidFill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每个小的组件仅仅包含自身的逻辑，更容易被理解和维护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15"/>
          <p:cNvSpPr>
            <a:spLocks noChangeArrowheads="1"/>
          </p:cNvSpPr>
          <p:nvPr/>
        </p:nvSpPr>
        <p:spPr bwMode="auto">
          <a:xfrm>
            <a:off x="3557588" y="2951163"/>
            <a:ext cx="1604962" cy="312737"/>
          </a:xfrm>
          <a:prstGeom prst="roundRect">
            <a:avLst>
              <a:gd name="adj" fmla="val 1312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 Box 16"/>
          <p:cNvSpPr>
            <a:spLocks noChangeArrowheads="1"/>
          </p:cNvSpPr>
          <p:nvPr/>
        </p:nvSpPr>
        <p:spPr bwMode="auto">
          <a:xfrm>
            <a:off x="3557588" y="2952750"/>
            <a:ext cx="160972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可重用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AutoShape 17"/>
          <p:cNvSpPr>
            <a:spLocks noChangeArrowheads="1"/>
          </p:cNvSpPr>
          <p:nvPr/>
        </p:nvSpPr>
        <p:spPr bwMode="auto">
          <a:xfrm>
            <a:off x="3475038" y="3343275"/>
            <a:ext cx="1774825" cy="752475"/>
          </a:xfrm>
          <a:prstGeom prst="roundRect">
            <a:avLst>
              <a:gd name="adj" fmla="val 5653"/>
            </a:avLst>
          </a:prstGeom>
          <a:solidFill>
            <a:srgbClr val="FFFFFF">
              <a:alpha val="50000"/>
            </a:srgbClr>
          </a:solidFill>
          <a:ln w="9525" cmpd="sng">
            <a:solidFill>
              <a:srgbClr val="C0C0C0"/>
            </a:solidFill>
            <a:beve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每个组件都是具有独立功能的，它可以被使用在多个UI场景</a:t>
            </a:r>
            <a:endParaRPr lang="zh-CN" altLang="en-US" sz="12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6" name="AutoShape 18"/>
          <p:cNvCxnSpPr>
            <a:cxnSpLocks noChangeShapeType="1"/>
          </p:cNvCxnSpPr>
          <p:nvPr/>
        </p:nvCxnSpPr>
        <p:spPr bwMode="auto">
          <a:xfrm>
            <a:off x="4370310" y="2486025"/>
            <a:ext cx="0" cy="466725"/>
          </a:xfrm>
          <a:prstGeom prst="straightConnector1">
            <a:avLst/>
          </a:prstGeom>
          <a:noFill/>
          <a:ln w="9525" cmpd="sng">
            <a:solidFill>
              <a:schemeClr val="bg1">
                <a:alpha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9"/>
          <p:cNvCxnSpPr>
            <a:cxnSpLocks noChangeShapeType="1"/>
            <a:stCxn id="53" idx="2"/>
            <a:endCxn id="58" idx="0"/>
          </p:cNvCxnSpPr>
          <p:nvPr/>
        </p:nvCxnSpPr>
        <p:spPr bwMode="auto">
          <a:xfrm rot="5400000">
            <a:off x="2770188" y="1359853"/>
            <a:ext cx="466725" cy="271907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>
                <a:alpha val="50000"/>
              </a:schemeClr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8" name="Picture 21" descr="4"/>
          <p:cNvPicPr>
            <a:picLocks noChangeAspect="1" noChangeArrowheads="1"/>
          </p:cNvPicPr>
          <p:nvPr/>
        </p:nvPicPr>
        <p:blipFill>
          <a:blip r:embed="rId4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5295900" y="3176588"/>
            <a:ext cx="4826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</p:pic>
      <p:sp>
        <p:nvSpPr>
          <p:cNvPr id="69" name="AutoShape 19"/>
          <p:cNvSpPr>
            <a:spLocks noChangeShapeType="1"/>
          </p:cNvSpPr>
          <p:nvPr/>
        </p:nvSpPr>
        <p:spPr bwMode="auto">
          <a:xfrm rot="16200000" flipH="1">
            <a:off x="5491956" y="1361282"/>
            <a:ext cx="465137" cy="271780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bg1">
                <a:alpha val="50000"/>
              </a:schemeClr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utoUpdateAnimBg="0"/>
      <p:bldP spid="53" grpId="0" bldLvl="0" animBg="1" autoUpdateAnimBg="0"/>
      <p:bldP spid="57" grpId="0" bldLvl="0" animBg="1" autoUpdateAnimBg="0"/>
      <p:bldP spid="58" grpId="0" bldLvl="0" autoUpdateAnimBg="0"/>
      <p:bldP spid="59" grpId="0" bldLvl="0" animBg="1" autoUpdateAnimBg="0"/>
      <p:bldP spid="60" grpId="0" bldLvl="0" animBg="1" autoUpdateAnimBg="0"/>
      <p:bldP spid="61" grpId="0" bldLvl="0" autoUpdateAnimBg="0"/>
      <p:bldP spid="62" grpId="0" bldLvl="0" animBg="1" autoUpdateAnimBg="0"/>
      <p:bldP spid="63" grpId="0" bldLvl="0" animBg="1" autoUpdateAnimBg="0"/>
      <p:bldP spid="64" grpId="0" bldLvl="0" autoUpdateAnimBg="0"/>
      <p:bldP spid="65" grpId="0" bldLvl="0" animBg="1" autoUpdateAnimBg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355" y="294005"/>
            <a:ext cx="426021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组件的生命周期分成三个状态：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/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" name="椭圆 252"/>
          <p:cNvSpPr>
            <a:spLocks noChangeArrowheads="1"/>
          </p:cNvSpPr>
          <p:nvPr/>
        </p:nvSpPr>
        <p:spPr bwMode="auto">
          <a:xfrm>
            <a:off x="-1835150" y="1111250"/>
            <a:ext cx="3287713" cy="3287713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2"/>
          <p:cNvGrpSpPr/>
          <p:nvPr/>
        </p:nvGrpSpPr>
        <p:grpSpPr bwMode="auto">
          <a:xfrm>
            <a:off x="-1758950" y="1189038"/>
            <a:ext cx="3132138" cy="3132137"/>
            <a:chOff x="0" y="0"/>
            <a:chExt cx="3131774" cy="3132152"/>
          </a:xfrm>
          <a:solidFill>
            <a:schemeClr val="bg1"/>
          </a:solidFill>
        </p:grpSpPr>
        <p:sp>
          <p:nvSpPr>
            <p:cNvPr id="53" name="矩形 254"/>
            <p:cNvSpPr>
              <a:spLocks noChangeArrowheads="1"/>
            </p:cNvSpPr>
            <p:nvPr/>
          </p:nvSpPr>
          <p:spPr bwMode="auto">
            <a:xfrm rot="-5400000">
              <a:off x="58328" y="15012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矩形 255"/>
            <p:cNvSpPr>
              <a:spLocks noChangeArrowheads="1"/>
            </p:cNvSpPr>
            <p:nvPr/>
          </p:nvSpPr>
          <p:spPr bwMode="auto">
            <a:xfrm rot="-5181819">
              <a:off x="61351" y="1406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矩形 256"/>
            <p:cNvSpPr>
              <a:spLocks noChangeArrowheads="1"/>
            </p:cNvSpPr>
            <p:nvPr/>
          </p:nvSpPr>
          <p:spPr bwMode="auto">
            <a:xfrm rot="-4963636">
              <a:off x="70408" y="13111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矩形 257"/>
            <p:cNvSpPr>
              <a:spLocks noChangeArrowheads="1"/>
            </p:cNvSpPr>
            <p:nvPr/>
          </p:nvSpPr>
          <p:spPr bwMode="auto">
            <a:xfrm rot="-4745455">
              <a:off x="85461" y="121711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矩形 258"/>
            <p:cNvSpPr>
              <a:spLocks noChangeArrowheads="1"/>
            </p:cNvSpPr>
            <p:nvPr/>
          </p:nvSpPr>
          <p:spPr bwMode="auto">
            <a:xfrm rot="-4527274">
              <a:off x="106452" y="112418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8" name="矩形 259"/>
            <p:cNvSpPr>
              <a:spLocks noChangeArrowheads="1"/>
            </p:cNvSpPr>
            <p:nvPr/>
          </p:nvSpPr>
          <p:spPr bwMode="auto">
            <a:xfrm rot="-4309091">
              <a:off x="133294" y="10327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9" name="矩形 260"/>
            <p:cNvSpPr>
              <a:spLocks noChangeArrowheads="1"/>
            </p:cNvSpPr>
            <p:nvPr/>
          </p:nvSpPr>
          <p:spPr bwMode="auto">
            <a:xfrm rot="-4090909">
              <a:off x="165881" y="9432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矩形 261"/>
            <p:cNvSpPr>
              <a:spLocks noChangeArrowheads="1"/>
            </p:cNvSpPr>
            <p:nvPr/>
          </p:nvSpPr>
          <p:spPr bwMode="auto">
            <a:xfrm rot="-3872726">
              <a:off x="204080" y="8559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矩形 262"/>
            <p:cNvSpPr>
              <a:spLocks noChangeArrowheads="1"/>
            </p:cNvSpPr>
            <p:nvPr/>
          </p:nvSpPr>
          <p:spPr bwMode="auto">
            <a:xfrm rot="-3654545">
              <a:off x="247738" y="77126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矩形 263"/>
            <p:cNvSpPr>
              <a:spLocks noChangeArrowheads="1"/>
            </p:cNvSpPr>
            <p:nvPr/>
          </p:nvSpPr>
          <p:spPr bwMode="auto">
            <a:xfrm rot="-3436364">
              <a:off x="296679" y="6895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矩形 264"/>
            <p:cNvSpPr>
              <a:spLocks noChangeArrowheads="1"/>
            </p:cNvSpPr>
            <p:nvPr/>
          </p:nvSpPr>
          <p:spPr bwMode="auto">
            <a:xfrm rot="-3218181">
              <a:off x="350706" y="6110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矩形 265"/>
            <p:cNvSpPr>
              <a:spLocks noChangeArrowheads="1"/>
            </p:cNvSpPr>
            <p:nvPr/>
          </p:nvSpPr>
          <p:spPr bwMode="auto">
            <a:xfrm rot="-3000000">
              <a:off x="409602" y="53615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矩形 266"/>
            <p:cNvSpPr>
              <a:spLocks noChangeArrowheads="1"/>
            </p:cNvSpPr>
            <p:nvPr/>
          </p:nvSpPr>
          <p:spPr bwMode="auto">
            <a:xfrm rot="-2781819">
              <a:off x="473129" y="465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矩形 267"/>
            <p:cNvSpPr>
              <a:spLocks noChangeArrowheads="1"/>
            </p:cNvSpPr>
            <p:nvPr/>
          </p:nvSpPr>
          <p:spPr bwMode="auto">
            <a:xfrm rot="-2563636">
              <a:off x="541033" y="39831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矩形 268"/>
            <p:cNvSpPr>
              <a:spLocks noChangeArrowheads="1"/>
            </p:cNvSpPr>
            <p:nvPr/>
          </p:nvSpPr>
          <p:spPr bwMode="auto">
            <a:xfrm rot="-2345455">
              <a:off x="613037" y="33591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矩形 269"/>
            <p:cNvSpPr>
              <a:spLocks noChangeArrowheads="1"/>
            </p:cNvSpPr>
            <p:nvPr/>
          </p:nvSpPr>
          <p:spPr bwMode="auto">
            <a:xfrm rot="-2127274">
              <a:off x="688854" y="2782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矩形 270"/>
            <p:cNvSpPr>
              <a:spLocks noChangeArrowheads="1"/>
            </p:cNvSpPr>
            <p:nvPr/>
          </p:nvSpPr>
          <p:spPr bwMode="auto">
            <a:xfrm rot="-1909091">
              <a:off x="768178" y="2254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矩形 271"/>
            <p:cNvSpPr>
              <a:spLocks noChangeArrowheads="1"/>
            </p:cNvSpPr>
            <p:nvPr/>
          </p:nvSpPr>
          <p:spPr bwMode="auto">
            <a:xfrm rot="-1690909">
              <a:off x="850689" y="1778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矩形 272"/>
            <p:cNvSpPr>
              <a:spLocks noChangeArrowheads="1"/>
            </p:cNvSpPr>
            <p:nvPr/>
          </p:nvSpPr>
          <p:spPr bwMode="auto">
            <a:xfrm rot="-1472726">
              <a:off x="936056" y="1354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矩形 273"/>
            <p:cNvSpPr>
              <a:spLocks noChangeArrowheads="1"/>
            </p:cNvSpPr>
            <p:nvPr/>
          </p:nvSpPr>
          <p:spPr bwMode="auto">
            <a:xfrm rot="-1254545">
              <a:off x="1023936" y="986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矩形 274"/>
            <p:cNvSpPr>
              <a:spLocks noChangeArrowheads="1"/>
            </p:cNvSpPr>
            <p:nvPr/>
          </p:nvSpPr>
          <p:spPr bwMode="auto">
            <a:xfrm rot="-1036364">
              <a:off x="1113971" y="675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矩形 275"/>
            <p:cNvSpPr>
              <a:spLocks noChangeArrowheads="1"/>
            </p:cNvSpPr>
            <p:nvPr/>
          </p:nvSpPr>
          <p:spPr bwMode="auto">
            <a:xfrm rot="-818181">
              <a:off x="1205802" y="4213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矩形 276"/>
            <p:cNvSpPr>
              <a:spLocks noChangeArrowheads="1"/>
            </p:cNvSpPr>
            <p:nvPr/>
          </p:nvSpPr>
          <p:spPr bwMode="auto">
            <a:xfrm rot="-600000">
              <a:off x="1299059" y="226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矩形 277"/>
            <p:cNvSpPr>
              <a:spLocks noChangeArrowheads="1"/>
            </p:cNvSpPr>
            <p:nvPr/>
          </p:nvSpPr>
          <p:spPr bwMode="auto">
            <a:xfrm rot="-381819">
              <a:off x="1393366" y="906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矩形 278"/>
            <p:cNvSpPr>
              <a:spLocks noChangeArrowheads="1"/>
            </p:cNvSpPr>
            <p:nvPr/>
          </p:nvSpPr>
          <p:spPr bwMode="auto">
            <a:xfrm rot="-163636">
              <a:off x="1488342" y="151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矩形 279"/>
            <p:cNvSpPr>
              <a:spLocks noChangeArrowheads="1"/>
            </p:cNvSpPr>
            <p:nvPr/>
          </p:nvSpPr>
          <p:spPr bwMode="auto">
            <a:xfrm rot="54546">
              <a:off x="1583606" y="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矩形 280"/>
            <p:cNvSpPr>
              <a:spLocks noChangeArrowheads="1"/>
            </p:cNvSpPr>
            <p:nvPr/>
          </p:nvSpPr>
          <p:spPr bwMode="auto">
            <a:xfrm rot="272727">
              <a:off x="1678775" y="453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矩形 281"/>
            <p:cNvSpPr>
              <a:spLocks noChangeArrowheads="1"/>
            </p:cNvSpPr>
            <p:nvPr/>
          </p:nvSpPr>
          <p:spPr bwMode="auto">
            <a:xfrm rot="490909">
              <a:off x="1773464" y="1509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矩形 282"/>
            <p:cNvSpPr>
              <a:spLocks noChangeArrowheads="1"/>
            </p:cNvSpPr>
            <p:nvPr/>
          </p:nvSpPr>
          <p:spPr bwMode="auto">
            <a:xfrm rot="709091">
              <a:off x="1867292" y="316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矩形 283"/>
            <p:cNvSpPr>
              <a:spLocks noChangeArrowheads="1"/>
            </p:cNvSpPr>
            <p:nvPr/>
          </p:nvSpPr>
          <p:spPr bwMode="auto">
            <a:xfrm rot="927273">
              <a:off x="1959883" y="541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3" name="矩形 284"/>
            <p:cNvSpPr>
              <a:spLocks noChangeArrowheads="1"/>
            </p:cNvSpPr>
            <p:nvPr/>
          </p:nvSpPr>
          <p:spPr bwMode="auto">
            <a:xfrm rot="1145455">
              <a:off x="2050863" y="82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4" name="矩形 285"/>
            <p:cNvSpPr>
              <a:spLocks noChangeArrowheads="1"/>
            </p:cNvSpPr>
            <p:nvPr/>
          </p:nvSpPr>
          <p:spPr bwMode="auto">
            <a:xfrm rot="1363637">
              <a:off x="2139865" y="11639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矩形 286"/>
            <p:cNvSpPr>
              <a:spLocks noChangeArrowheads="1"/>
            </p:cNvSpPr>
            <p:nvPr/>
          </p:nvSpPr>
          <p:spPr bwMode="auto">
            <a:xfrm rot="1581818">
              <a:off x="2226531" y="1559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矩形 287"/>
            <p:cNvSpPr>
              <a:spLocks noChangeArrowheads="1"/>
            </p:cNvSpPr>
            <p:nvPr/>
          </p:nvSpPr>
          <p:spPr bwMode="auto">
            <a:xfrm rot="1800000">
              <a:off x="2310512" y="20096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矩形 288"/>
            <p:cNvSpPr>
              <a:spLocks noChangeArrowheads="1"/>
            </p:cNvSpPr>
            <p:nvPr/>
          </p:nvSpPr>
          <p:spPr bwMode="auto">
            <a:xfrm rot="2018182">
              <a:off x="2391471" y="2512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8" name="矩形 289"/>
            <p:cNvSpPr>
              <a:spLocks noChangeArrowheads="1"/>
            </p:cNvSpPr>
            <p:nvPr/>
          </p:nvSpPr>
          <p:spPr bwMode="auto">
            <a:xfrm rot="2236364">
              <a:off x="2469080" y="30646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9" name="矩形 290"/>
            <p:cNvSpPr>
              <a:spLocks noChangeArrowheads="1"/>
            </p:cNvSpPr>
            <p:nvPr/>
          </p:nvSpPr>
          <p:spPr bwMode="auto">
            <a:xfrm rot="2454545">
              <a:off x="2543029" y="3665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0" name="矩形 291"/>
            <p:cNvSpPr>
              <a:spLocks noChangeArrowheads="1"/>
            </p:cNvSpPr>
            <p:nvPr/>
          </p:nvSpPr>
          <p:spPr bwMode="auto">
            <a:xfrm rot="2672727">
              <a:off x="2613018" y="4311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1" name="矩形 292"/>
            <p:cNvSpPr>
              <a:spLocks noChangeArrowheads="1"/>
            </p:cNvSpPr>
            <p:nvPr/>
          </p:nvSpPr>
          <p:spPr bwMode="auto">
            <a:xfrm rot="2890909">
              <a:off x="2678766" y="50014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" name="矩形 293"/>
            <p:cNvSpPr>
              <a:spLocks noChangeArrowheads="1"/>
            </p:cNvSpPr>
            <p:nvPr/>
          </p:nvSpPr>
          <p:spPr bwMode="auto">
            <a:xfrm rot="3109091">
              <a:off x="2740009" y="5731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3" name="矩形 294"/>
            <p:cNvSpPr>
              <a:spLocks noChangeArrowheads="1"/>
            </p:cNvSpPr>
            <p:nvPr/>
          </p:nvSpPr>
          <p:spPr bwMode="auto">
            <a:xfrm rot="3327274">
              <a:off x="2796499" y="64985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4" name="矩形 295"/>
            <p:cNvSpPr>
              <a:spLocks noChangeArrowheads="1"/>
            </p:cNvSpPr>
            <p:nvPr/>
          </p:nvSpPr>
          <p:spPr bwMode="auto">
            <a:xfrm rot="3545455">
              <a:off x="2848008" y="73000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5" name="矩形 296"/>
            <p:cNvSpPr>
              <a:spLocks noChangeArrowheads="1"/>
            </p:cNvSpPr>
            <p:nvPr/>
          </p:nvSpPr>
          <p:spPr bwMode="auto">
            <a:xfrm rot="3763637">
              <a:off x="2894332" y="81326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6" name="矩形 297"/>
            <p:cNvSpPr>
              <a:spLocks noChangeArrowheads="1"/>
            </p:cNvSpPr>
            <p:nvPr/>
          </p:nvSpPr>
          <p:spPr bwMode="auto">
            <a:xfrm rot="3981819">
              <a:off x="2935281" y="899288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7" name="矩形 298"/>
            <p:cNvSpPr>
              <a:spLocks noChangeArrowheads="1"/>
            </p:cNvSpPr>
            <p:nvPr/>
          </p:nvSpPr>
          <p:spPr bwMode="auto">
            <a:xfrm rot="4200000">
              <a:off x="2970691" y="9877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8" name="矩形 299"/>
            <p:cNvSpPr>
              <a:spLocks noChangeArrowheads="1"/>
            </p:cNvSpPr>
            <p:nvPr/>
          </p:nvSpPr>
          <p:spPr bwMode="auto">
            <a:xfrm rot="4418182">
              <a:off x="3000421" y="107825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9" name="矩形 300"/>
            <p:cNvSpPr>
              <a:spLocks noChangeArrowheads="1"/>
            </p:cNvSpPr>
            <p:nvPr/>
          </p:nvSpPr>
          <p:spPr bwMode="auto">
            <a:xfrm rot="4636364">
              <a:off x="3024349" y="117048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" name="矩形 301"/>
            <p:cNvSpPr>
              <a:spLocks noChangeArrowheads="1"/>
            </p:cNvSpPr>
            <p:nvPr/>
          </p:nvSpPr>
          <p:spPr bwMode="auto">
            <a:xfrm rot="4854546">
              <a:off x="3042380" y="126403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1" name="矩形 302"/>
            <p:cNvSpPr>
              <a:spLocks noChangeArrowheads="1"/>
            </p:cNvSpPr>
            <p:nvPr/>
          </p:nvSpPr>
          <p:spPr bwMode="auto">
            <a:xfrm rot="5072727">
              <a:off x="3054442" y="135854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" name="矩形 303"/>
            <p:cNvSpPr>
              <a:spLocks noChangeArrowheads="1"/>
            </p:cNvSpPr>
            <p:nvPr/>
          </p:nvSpPr>
          <p:spPr bwMode="auto">
            <a:xfrm rot="5290909">
              <a:off x="3060484" y="145362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" name="矩形 304"/>
            <p:cNvSpPr>
              <a:spLocks noChangeArrowheads="1"/>
            </p:cNvSpPr>
            <p:nvPr/>
          </p:nvSpPr>
          <p:spPr bwMode="auto">
            <a:xfrm rot="5509091">
              <a:off x="3060484" y="15489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" name="矩形 305"/>
            <p:cNvSpPr>
              <a:spLocks noChangeArrowheads="1"/>
            </p:cNvSpPr>
            <p:nvPr/>
          </p:nvSpPr>
          <p:spPr bwMode="auto">
            <a:xfrm rot="5727274">
              <a:off x="3054442" y="16439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5" name="矩形 306"/>
            <p:cNvSpPr>
              <a:spLocks noChangeArrowheads="1"/>
            </p:cNvSpPr>
            <p:nvPr/>
          </p:nvSpPr>
          <p:spPr bwMode="auto">
            <a:xfrm rot="5945456">
              <a:off x="3042380" y="17385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6" name="矩形 307"/>
            <p:cNvSpPr>
              <a:spLocks noChangeArrowheads="1"/>
            </p:cNvSpPr>
            <p:nvPr/>
          </p:nvSpPr>
          <p:spPr bwMode="auto">
            <a:xfrm rot="6163637">
              <a:off x="3024349" y="183205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7" name="矩形 308"/>
            <p:cNvSpPr>
              <a:spLocks noChangeArrowheads="1"/>
            </p:cNvSpPr>
            <p:nvPr/>
          </p:nvSpPr>
          <p:spPr bwMode="auto">
            <a:xfrm rot="6381819">
              <a:off x="3000421" y="192427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8" name="矩形 309"/>
            <p:cNvSpPr>
              <a:spLocks noChangeArrowheads="1"/>
            </p:cNvSpPr>
            <p:nvPr/>
          </p:nvSpPr>
          <p:spPr bwMode="auto">
            <a:xfrm rot="6600000">
              <a:off x="2970691" y="20147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9" name="矩形 310"/>
            <p:cNvSpPr>
              <a:spLocks noChangeArrowheads="1"/>
            </p:cNvSpPr>
            <p:nvPr/>
          </p:nvSpPr>
          <p:spPr bwMode="auto">
            <a:xfrm rot="6818182">
              <a:off x="2935281" y="21032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0" name="矩形 311"/>
            <p:cNvSpPr>
              <a:spLocks noChangeArrowheads="1"/>
            </p:cNvSpPr>
            <p:nvPr/>
          </p:nvSpPr>
          <p:spPr bwMode="auto">
            <a:xfrm rot="7036364">
              <a:off x="2894332" y="218927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1" name="矩形 312"/>
            <p:cNvSpPr>
              <a:spLocks noChangeArrowheads="1"/>
            </p:cNvSpPr>
            <p:nvPr/>
          </p:nvSpPr>
          <p:spPr bwMode="auto">
            <a:xfrm rot="7254546">
              <a:off x="2848008" y="227253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" name="矩形 313"/>
            <p:cNvSpPr>
              <a:spLocks noChangeArrowheads="1"/>
            </p:cNvSpPr>
            <p:nvPr/>
          </p:nvSpPr>
          <p:spPr bwMode="auto">
            <a:xfrm rot="7472727">
              <a:off x="2796499" y="235268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3" name="矩形 314"/>
            <p:cNvSpPr>
              <a:spLocks noChangeArrowheads="1"/>
            </p:cNvSpPr>
            <p:nvPr/>
          </p:nvSpPr>
          <p:spPr bwMode="auto">
            <a:xfrm rot="7690909">
              <a:off x="2740009" y="242940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4" name="矩形 315"/>
            <p:cNvSpPr>
              <a:spLocks noChangeArrowheads="1"/>
            </p:cNvSpPr>
            <p:nvPr/>
          </p:nvSpPr>
          <p:spPr bwMode="auto">
            <a:xfrm rot="7909091">
              <a:off x="2678766" y="25023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5" name="矩形 316"/>
            <p:cNvSpPr>
              <a:spLocks noChangeArrowheads="1"/>
            </p:cNvSpPr>
            <p:nvPr/>
          </p:nvSpPr>
          <p:spPr bwMode="auto">
            <a:xfrm rot="8127274">
              <a:off x="2613018" y="257134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矩形 317"/>
            <p:cNvSpPr>
              <a:spLocks noChangeArrowheads="1"/>
            </p:cNvSpPr>
            <p:nvPr/>
          </p:nvSpPr>
          <p:spPr bwMode="auto">
            <a:xfrm rot="8345455">
              <a:off x="2543029" y="263599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7" name="矩形 318"/>
            <p:cNvSpPr>
              <a:spLocks noChangeArrowheads="1"/>
            </p:cNvSpPr>
            <p:nvPr/>
          </p:nvSpPr>
          <p:spPr bwMode="auto">
            <a:xfrm rot="8563638">
              <a:off x="2469080" y="269606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8" name="矩形 319"/>
            <p:cNvSpPr>
              <a:spLocks noChangeArrowheads="1"/>
            </p:cNvSpPr>
            <p:nvPr/>
          </p:nvSpPr>
          <p:spPr bwMode="auto">
            <a:xfrm rot="8781819">
              <a:off x="2391471" y="27513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9" name="矩形 320"/>
            <p:cNvSpPr>
              <a:spLocks noChangeArrowheads="1"/>
            </p:cNvSpPr>
            <p:nvPr/>
          </p:nvSpPr>
          <p:spPr bwMode="auto">
            <a:xfrm rot="9000000">
              <a:off x="2310512" y="280156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0" name="矩形 321"/>
            <p:cNvSpPr>
              <a:spLocks noChangeArrowheads="1"/>
            </p:cNvSpPr>
            <p:nvPr/>
          </p:nvSpPr>
          <p:spPr bwMode="auto">
            <a:xfrm rot="9218183">
              <a:off x="2226530" y="284656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1" name="矩形 322"/>
            <p:cNvSpPr>
              <a:spLocks noChangeArrowheads="1"/>
            </p:cNvSpPr>
            <p:nvPr/>
          </p:nvSpPr>
          <p:spPr bwMode="auto">
            <a:xfrm rot="9436364">
              <a:off x="2139865" y="288614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" name="矩形 323"/>
            <p:cNvSpPr>
              <a:spLocks noChangeArrowheads="1"/>
            </p:cNvSpPr>
            <p:nvPr/>
          </p:nvSpPr>
          <p:spPr bwMode="auto">
            <a:xfrm rot="9654547">
              <a:off x="2050862" y="292014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" name="矩形 324"/>
            <p:cNvSpPr>
              <a:spLocks noChangeArrowheads="1"/>
            </p:cNvSpPr>
            <p:nvPr/>
          </p:nvSpPr>
          <p:spPr bwMode="auto">
            <a:xfrm rot="9872728">
              <a:off x="1959883" y="29484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4" name="矩形 325"/>
            <p:cNvSpPr>
              <a:spLocks noChangeArrowheads="1"/>
            </p:cNvSpPr>
            <p:nvPr/>
          </p:nvSpPr>
          <p:spPr bwMode="auto">
            <a:xfrm rot="10090909">
              <a:off x="1867292" y="297089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5" name="矩形 326"/>
            <p:cNvSpPr>
              <a:spLocks noChangeArrowheads="1"/>
            </p:cNvSpPr>
            <p:nvPr/>
          </p:nvSpPr>
          <p:spPr bwMode="auto">
            <a:xfrm rot="10309091">
              <a:off x="1773464" y="29874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6" name="矩形 327"/>
            <p:cNvSpPr>
              <a:spLocks noChangeArrowheads="1"/>
            </p:cNvSpPr>
            <p:nvPr/>
          </p:nvSpPr>
          <p:spPr bwMode="auto">
            <a:xfrm rot="10527274">
              <a:off x="1678775" y="299800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7" name="矩形 328"/>
            <p:cNvSpPr>
              <a:spLocks noChangeArrowheads="1"/>
            </p:cNvSpPr>
            <p:nvPr/>
          </p:nvSpPr>
          <p:spPr bwMode="auto">
            <a:xfrm rot="10745455">
              <a:off x="1583606" y="300253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8" name="矩形 329"/>
            <p:cNvSpPr>
              <a:spLocks noChangeArrowheads="1"/>
            </p:cNvSpPr>
            <p:nvPr/>
          </p:nvSpPr>
          <p:spPr bwMode="auto">
            <a:xfrm rot="-10636362">
              <a:off x="1488342" y="300102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矩形 330"/>
            <p:cNvSpPr>
              <a:spLocks noChangeArrowheads="1"/>
            </p:cNvSpPr>
            <p:nvPr/>
          </p:nvSpPr>
          <p:spPr bwMode="auto">
            <a:xfrm rot="-10418181">
              <a:off x="1393365" y="299347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0" name="矩形 331"/>
            <p:cNvSpPr>
              <a:spLocks noChangeArrowheads="1"/>
            </p:cNvSpPr>
            <p:nvPr/>
          </p:nvSpPr>
          <p:spPr bwMode="auto">
            <a:xfrm rot="-10200000">
              <a:off x="1299059" y="2979913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1" name="矩形 332"/>
            <p:cNvSpPr>
              <a:spLocks noChangeArrowheads="1"/>
            </p:cNvSpPr>
            <p:nvPr/>
          </p:nvSpPr>
          <p:spPr bwMode="auto">
            <a:xfrm rot="-9981817">
              <a:off x="1205802" y="296040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2" name="矩形 333"/>
            <p:cNvSpPr>
              <a:spLocks noChangeArrowheads="1"/>
            </p:cNvSpPr>
            <p:nvPr/>
          </p:nvSpPr>
          <p:spPr bwMode="auto">
            <a:xfrm rot="-9763636">
              <a:off x="1113971" y="293501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" name="矩形 334"/>
            <p:cNvSpPr>
              <a:spLocks noChangeArrowheads="1"/>
            </p:cNvSpPr>
            <p:nvPr/>
          </p:nvSpPr>
          <p:spPr bwMode="auto">
            <a:xfrm rot="-9545455">
              <a:off x="1023936" y="290384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4" name="矩形 335"/>
            <p:cNvSpPr>
              <a:spLocks noChangeArrowheads="1"/>
            </p:cNvSpPr>
            <p:nvPr/>
          </p:nvSpPr>
          <p:spPr bwMode="auto">
            <a:xfrm rot="-9327272">
              <a:off x="936056" y="286703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5" name="矩形 336"/>
            <p:cNvSpPr>
              <a:spLocks noChangeArrowheads="1"/>
            </p:cNvSpPr>
            <p:nvPr/>
          </p:nvSpPr>
          <p:spPr bwMode="auto">
            <a:xfrm rot="-9109091">
              <a:off x="850689" y="282473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6" name="矩形 337"/>
            <p:cNvSpPr>
              <a:spLocks noChangeArrowheads="1"/>
            </p:cNvSpPr>
            <p:nvPr/>
          </p:nvSpPr>
          <p:spPr bwMode="auto">
            <a:xfrm rot="-8890909">
              <a:off x="768179" y="27770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矩形 338"/>
            <p:cNvSpPr>
              <a:spLocks noChangeArrowheads="1"/>
            </p:cNvSpPr>
            <p:nvPr/>
          </p:nvSpPr>
          <p:spPr bwMode="auto">
            <a:xfrm rot="-8672726">
              <a:off x="688854" y="27243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8" name="矩形 339"/>
            <p:cNvSpPr>
              <a:spLocks noChangeArrowheads="1"/>
            </p:cNvSpPr>
            <p:nvPr/>
          </p:nvSpPr>
          <p:spPr bwMode="auto">
            <a:xfrm rot="-8454545">
              <a:off x="613037" y="2666617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9" name="矩形 340"/>
            <p:cNvSpPr>
              <a:spLocks noChangeArrowheads="1"/>
            </p:cNvSpPr>
            <p:nvPr/>
          </p:nvSpPr>
          <p:spPr bwMode="auto">
            <a:xfrm rot="-8236362">
              <a:off x="541032" y="260422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0" name="矩形 341"/>
            <p:cNvSpPr>
              <a:spLocks noChangeArrowheads="1"/>
            </p:cNvSpPr>
            <p:nvPr/>
          </p:nvSpPr>
          <p:spPr bwMode="auto">
            <a:xfrm rot="-8018181">
              <a:off x="473129" y="253739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1" name="矩形 342"/>
            <p:cNvSpPr>
              <a:spLocks noChangeArrowheads="1"/>
            </p:cNvSpPr>
            <p:nvPr/>
          </p:nvSpPr>
          <p:spPr bwMode="auto">
            <a:xfrm rot="-7800000">
              <a:off x="409602" y="2466384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2" name="矩形 343"/>
            <p:cNvSpPr>
              <a:spLocks noChangeArrowheads="1"/>
            </p:cNvSpPr>
            <p:nvPr/>
          </p:nvSpPr>
          <p:spPr bwMode="auto">
            <a:xfrm rot="-7581817">
              <a:off x="350706" y="239149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" name="矩形 344"/>
            <p:cNvSpPr>
              <a:spLocks noChangeArrowheads="1"/>
            </p:cNvSpPr>
            <p:nvPr/>
          </p:nvSpPr>
          <p:spPr bwMode="auto">
            <a:xfrm rot="-7363636">
              <a:off x="296679" y="2313016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" name="矩形 345"/>
            <p:cNvSpPr>
              <a:spLocks noChangeArrowheads="1"/>
            </p:cNvSpPr>
            <p:nvPr/>
          </p:nvSpPr>
          <p:spPr bwMode="auto">
            <a:xfrm rot="-7145455">
              <a:off x="247738" y="223127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5" name="矩形 346"/>
            <p:cNvSpPr>
              <a:spLocks noChangeArrowheads="1"/>
            </p:cNvSpPr>
            <p:nvPr/>
          </p:nvSpPr>
          <p:spPr bwMode="auto">
            <a:xfrm rot="-6927272">
              <a:off x="204080" y="214658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6" name="矩形 347"/>
            <p:cNvSpPr>
              <a:spLocks noChangeArrowheads="1"/>
            </p:cNvSpPr>
            <p:nvPr/>
          </p:nvSpPr>
          <p:spPr bwMode="auto">
            <a:xfrm rot="-6709091">
              <a:off x="165881" y="2059302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7" name="矩形 348"/>
            <p:cNvSpPr>
              <a:spLocks noChangeArrowheads="1"/>
            </p:cNvSpPr>
            <p:nvPr/>
          </p:nvSpPr>
          <p:spPr bwMode="auto">
            <a:xfrm rot="-6490908">
              <a:off x="133294" y="1969771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8" name="矩形 349"/>
            <p:cNvSpPr>
              <a:spLocks noChangeArrowheads="1"/>
            </p:cNvSpPr>
            <p:nvPr/>
          </p:nvSpPr>
          <p:spPr bwMode="auto">
            <a:xfrm rot="-6272726">
              <a:off x="106452" y="187835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9" name="矩形 350"/>
            <p:cNvSpPr>
              <a:spLocks noChangeArrowheads="1"/>
            </p:cNvSpPr>
            <p:nvPr/>
          </p:nvSpPr>
          <p:spPr bwMode="auto">
            <a:xfrm rot="-6054545">
              <a:off x="85461" y="1785419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0" name="矩形 351"/>
            <p:cNvSpPr>
              <a:spLocks noChangeArrowheads="1"/>
            </p:cNvSpPr>
            <p:nvPr/>
          </p:nvSpPr>
          <p:spPr bwMode="auto">
            <a:xfrm rot="-5836362">
              <a:off x="70408" y="1691340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1" name="矩形 352"/>
            <p:cNvSpPr>
              <a:spLocks noChangeArrowheads="1"/>
            </p:cNvSpPr>
            <p:nvPr/>
          </p:nvSpPr>
          <p:spPr bwMode="auto">
            <a:xfrm rot="-5618181">
              <a:off x="61351" y="1596495"/>
              <a:ext cx="12962" cy="1296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2" name="椭圆 353"/>
          <p:cNvSpPr>
            <a:spLocks noChangeArrowheads="1"/>
          </p:cNvSpPr>
          <p:nvPr/>
        </p:nvSpPr>
        <p:spPr bwMode="auto">
          <a:xfrm>
            <a:off x="-725488" y="2097088"/>
            <a:ext cx="1265238" cy="1265237"/>
          </a:xfrm>
          <a:prstGeom prst="ellipse">
            <a:avLst/>
          </a:prstGeom>
          <a:noFill/>
          <a:ln w="9525">
            <a:solidFill>
              <a:schemeClr val="bg1">
                <a:alpha val="69019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" name="任意多边形 13"/>
          <p:cNvSpPr>
            <a:spLocks noChangeArrowheads="1"/>
          </p:cNvSpPr>
          <p:nvPr/>
        </p:nvSpPr>
        <p:spPr bwMode="auto">
          <a:xfrm>
            <a:off x="1117600" y="145097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" name="任意多边形 357"/>
          <p:cNvSpPr>
            <a:spLocks noChangeArrowheads="1"/>
          </p:cNvSpPr>
          <p:nvPr/>
        </p:nvSpPr>
        <p:spPr bwMode="auto">
          <a:xfrm flipV="1">
            <a:off x="1117600" y="3775075"/>
            <a:ext cx="1771650" cy="304800"/>
          </a:xfrm>
          <a:custGeom>
            <a:avLst/>
            <a:gdLst>
              <a:gd name="T0" fmla="*/ 0 w 1770743"/>
              <a:gd name="T1" fmla="*/ 304800 h 304800"/>
              <a:gd name="T2" fmla="*/ 493739 w 1770743"/>
              <a:gd name="T3" fmla="*/ 0 h 304800"/>
              <a:gd name="T4" fmla="*/ 1771650 w 1770743"/>
              <a:gd name="T5" fmla="*/ 0 h 304800"/>
              <a:gd name="T6" fmla="*/ 0 60000 65536"/>
              <a:gd name="T7" fmla="*/ 0 60000 65536"/>
              <a:gd name="T8" fmla="*/ 0 60000 65536"/>
              <a:gd name="T9" fmla="*/ 0 w 1770743"/>
              <a:gd name="T10" fmla="*/ 0 h 304800"/>
              <a:gd name="T11" fmla="*/ 1770743 w 1770743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0743" h="304800">
                <a:moveTo>
                  <a:pt x="0" y="304800"/>
                </a:moveTo>
                <a:lnTo>
                  <a:pt x="493486" y="0"/>
                </a:lnTo>
                <a:lnTo>
                  <a:pt x="1770743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5" name="矩形 14"/>
          <p:cNvSpPr>
            <a:spLocks noChangeArrowheads="1"/>
          </p:cNvSpPr>
          <p:nvPr/>
        </p:nvSpPr>
        <p:spPr bwMode="auto">
          <a:xfrm>
            <a:off x="2825750" y="1268413"/>
            <a:ext cx="390525" cy="39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6" name="矩形 358"/>
          <p:cNvSpPr>
            <a:spLocks noChangeArrowheads="1"/>
          </p:cNvSpPr>
          <p:nvPr/>
        </p:nvSpPr>
        <p:spPr bwMode="auto">
          <a:xfrm>
            <a:off x="3363913" y="1171575"/>
            <a:ext cx="3971925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Mounting：已插入真实 DOM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57" name="KSO_Shape"/>
          <p:cNvSpPr>
            <a:spLocks noChangeArrowheads="1"/>
          </p:cNvSpPr>
          <p:nvPr/>
        </p:nvSpPr>
        <p:spPr bwMode="auto">
          <a:xfrm>
            <a:off x="2903538" y="1363663"/>
            <a:ext cx="234950" cy="201612"/>
          </a:xfrm>
          <a:custGeom>
            <a:avLst/>
            <a:gdLst>
              <a:gd name="T0" fmla="*/ 2147483646 w 10900"/>
              <a:gd name="T1" fmla="*/ 2147483646 h 9319"/>
              <a:gd name="T2" fmla="*/ 2147483646 w 10900"/>
              <a:gd name="T3" fmla="*/ 2147483646 h 9319"/>
              <a:gd name="T4" fmla="*/ 2147483646 w 10900"/>
              <a:gd name="T5" fmla="*/ 2147483646 h 9319"/>
              <a:gd name="T6" fmla="*/ 2147483646 w 10900"/>
              <a:gd name="T7" fmla="*/ 2147483646 h 9319"/>
              <a:gd name="T8" fmla="*/ 2147483646 w 10900"/>
              <a:gd name="T9" fmla="*/ 2147483646 h 9319"/>
              <a:gd name="T10" fmla="*/ 2147483646 w 10900"/>
              <a:gd name="T11" fmla="*/ 2147483646 h 9319"/>
              <a:gd name="T12" fmla="*/ 2147483646 w 10900"/>
              <a:gd name="T13" fmla="*/ 2147483646 h 9319"/>
              <a:gd name="T14" fmla="*/ 2147483646 w 10900"/>
              <a:gd name="T15" fmla="*/ 2147483646 h 9319"/>
              <a:gd name="T16" fmla="*/ 2147483646 w 10900"/>
              <a:gd name="T17" fmla="*/ 2147483646 h 9319"/>
              <a:gd name="T18" fmla="*/ 2147483646 w 10900"/>
              <a:gd name="T19" fmla="*/ 2147483646 h 9319"/>
              <a:gd name="T20" fmla="*/ 2147483646 w 10900"/>
              <a:gd name="T21" fmla="*/ 2147483646 h 9319"/>
              <a:gd name="T22" fmla="*/ 2147483646 w 10900"/>
              <a:gd name="T23" fmla="*/ 2147483646 h 9319"/>
              <a:gd name="T24" fmla="*/ 2147483646 w 10900"/>
              <a:gd name="T25" fmla="*/ 2147483646 h 9319"/>
              <a:gd name="T26" fmla="*/ 2147483646 w 10900"/>
              <a:gd name="T27" fmla="*/ 2147483646 h 9319"/>
              <a:gd name="T28" fmla="*/ 2147483646 w 10900"/>
              <a:gd name="T29" fmla="*/ 2147483646 h 9319"/>
              <a:gd name="T30" fmla="*/ 2147483646 w 10900"/>
              <a:gd name="T31" fmla="*/ 2147483646 h 9319"/>
              <a:gd name="T32" fmla="*/ 2147483646 w 10900"/>
              <a:gd name="T33" fmla="*/ 2147483646 h 9319"/>
              <a:gd name="T34" fmla="*/ 2147483646 w 10900"/>
              <a:gd name="T35" fmla="*/ 2147483646 h 9319"/>
              <a:gd name="T36" fmla="*/ 2147483646 w 10900"/>
              <a:gd name="T37" fmla="*/ 2147483646 h 9319"/>
              <a:gd name="T38" fmla="*/ 2147483646 w 10900"/>
              <a:gd name="T39" fmla="*/ 2147483646 h 9319"/>
              <a:gd name="T40" fmla="*/ 2147483646 w 10900"/>
              <a:gd name="T41" fmla="*/ 2147483646 h 9319"/>
              <a:gd name="T42" fmla="*/ 2147483646 w 10900"/>
              <a:gd name="T43" fmla="*/ 2147483646 h 9319"/>
              <a:gd name="T44" fmla="*/ 2147483646 w 10900"/>
              <a:gd name="T45" fmla="*/ 2147483646 h 9319"/>
              <a:gd name="T46" fmla="*/ 2147483646 w 10900"/>
              <a:gd name="T47" fmla="*/ 2147483646 h 9319"/>
              <a:gd name="T48" fmla="*/ 2147483646 w 10900"/>
              <a:gd name="T49" fmla="*/ 2147483646 h 9319"/>
              <a:gd name="T50" fmla="*/ 2147483646 w 10900"/>
              <a:gd name="T51" fmla="*/ 2147483646 h 9319"/>
              <a:gd name="T52" fmla="*/ 2147483646 w 10900"/>
              <a:gd name="T53" fmla="*/ 2147483646 h 9319"/>
              <a:gd name="T54" fmla="*/ 2147483646 w 10900"/>
              <a:gd name="T55" fmla="*/ 2147483646 h 9319"/>
              <a:gd name="T56" fmla="*/ 2147483646 w 10900"/>
              <a:gd name="T57" fmla="*/ 2147483646 h 9319"/>
              <a:gd name="T58" fmla="*/ 2147483646 w 10900"/>
              <a:gd name="T59" fmla="*/ 2147483646 h 9319"/>
              <a:gd name="T60" fmla="*/ 2147483646 w 10900"/>
              <a:gd name="T61" fmla="*/ 2147483646 h 9319"/>
              <a:gd name="T62" fmla="*/ 2147483646 w 10900"/>
              <a:gd name="T63" fmla="*/ 2147483646 h 9319"/>
              <a:gd name="T64" fmla="*/ 2147483646 w 10900"/>
              <a:gd name="T65" fmla="*/ 2147483646 h 9319"/>
              <a:gd name="T66" fmla="*/ 2147483646 w 10900"/>
              <a:gd name="T67" fmla="*/ 2147483646 h 9319"/>
              <a:gd name="T68" fmla="*/ 2147483646 w 10900"/>
              <a:gd name="T69" fmla="*/ 2147483646 h 9319"/>
              <a:gd name="T70" fmla="*/ 2147483646 w 10900"/>
              <a:gd name="T71" fmla="*/ 2147483646 h 9319"/>
              <a:gd name="T72" fmla="*/ 2147483646 w 10900"/>
              <a:gd name="T73" fmla="*/ 2147483646 h 9319"/>
              <a:gd name="T74" fmla="*/ 2147483646 w 10900"/>
              <a:gd name="T75" fmla="*/ 2147483646 h 9319"/>
              <a:gd name="T76" fmla="*/ 2147483646 w 10900"/>
              <a:gd name="T77" fmla="*/ 2147483646 h 9319"/>
              <a:gd name="T78" fmla="*/ 2147483646 w 10900"/>
              <a:gd name="T79" fmla="*/ 2147483646 h 9319"/>
              <a:gd name="T80" fmla="*/ 2147483646 w 10900"/>
              <a:gd name="T81" fmla="*/ 2147483646 h 9319"/>
              <a:gd name="T82" fmla="*/ 2147483646 w 10900"/>
              <a:gd name="T83" fmla="*/ 2147483646 h 9319"/>
              <a:gd name="T84" fmla="*/ 2147483646 w 10900"/>
              <a:gd name="T85" fmla="*/ 2147483646 h 9319"/>
              <a:gd name="T86" fmla="*/ 2147483646 w 10900"/>
              <a:gd name="T87" fmla="*/ 2147483646 h 9319"/>
              <a:gd name="T88" fmla="*/ 2147483646 w 10900"/>
              <a:gd name="T89" fmla="*/ 2147483646 h 9319"/>
              <a:gd name="T90" fmla="*/ 2147483646 w 10900"/>
              <a:gd name="T91" fmla="*/ 2147483646 h 9319"/>
              <a:gd name="T92" fmla="*/ 2147483646 w 10900"/>
              <a:gd name="T93" fmla="*/ 2147483646 h 9319"/>
              <a:gd name="T94" fmla="*/ 2147483646 w 10900"/>
              <a:gd name="T95" fmla="*/ 2147483646 h 9319"/>
              <a:gd name="T96" fmla="*/ 2147483646 w 10900"/>
              <a:gd name="T97" fmla="*/ 2147483646 h 9319"/>
              <a:gd name="T98" fmla="*/ 2147483646 w 10900"/>
              <a:gd name="T99" fmla="*/ 2147483646 h 9319"/>
              <a:gd name="T100" fmla="*/ 2147483646 w 10900"/>
              <a:gd name="T101" fmla="*/ 2147483646 h 9319"/>
              <a:gd name="T102" fmla="*/ 2147483646 w 10900"/>
              <a:gd name="T103" fmla="*/ 2147483646 h 9319"/>
              <a:gd name="T104" fmla="*/ 2147483646 w 10900"/>
              <a:gd name="T105" fmla="*/ 2147483646 h 9319"/>
              <a:gd name="T106" fmla="*/ 2147483646 w 10900"/>
              <a:gd name="T107" fmla="*/ 2147483646 h 9319"/>
              <a:gd name="T108" fmla="*/ 2147483646 w 10900"/>
              <a:gd name="T109" fmla="*/ 2147483646 h 9319"/>
              <a:gd name="T110" fmla="*/ 2147483646 w 10900"/>
              <a:gd name="T111" fmla="*/ 2147483646 h 9319"/>
              <a:gd name="T112" fmla="*/ 2147483646 w 10900"/>
              <a:gd name="T113" fmla="*/ 2147483646 h 9319"/>
              <a:gd name="T114" fmla="*/ 2147483646 w 10900"/>
              <a:gd name="T115" fmla="*/ 2147483646 h 9319"/>
              <a:gd name="T116" fmla="*/ 2147483646 w 10900"/>
              <a:gd name="T117" fmla="*/ 2147483646 h 9319"/>
              <a:gd name="T118" fmla="*/ 2147483646 w 10900"/>
              <a:gd name="T119" fmla="*/ 2147483646 h 9319"/>
              <a:gd name="T120" fmla="*/ 2147483646 w 10900"/>
              <a:gd name="T121" fmla="*/ 2147483646 h 9319"/>
              <a:gd name="T122" fmla="*/ 2147483646 w 10900"/>
              <a:gd name="T123" fmla="*/ 2147483646 h 931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900"/>
              <a:gd name="T187" fmla="*/ 0 h 9319"/>
              <a:gd name="T188" fmla="*/ 10900 w 10900"/>
              <a:gd name="T189" fmla="*/ 9319 h 931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900" h="9319">
                <a:moveTo>
                  <a:pt x="776" y="0"/>
                </a:moveTo>
                <a:lnTo>
                  <a:pt x="796" y="0"/>
                </a:lnTo>
                <a:lnTo>
                  <a:pt x="904" y="2"/>
                </a:lnTo>
                <a:lnTo>
                  <a:pt x="1011" y="6"/>
                </a:lnTo>
                <a:lnTo>
                  <a:pt x="1117" y="13"/>
                </a:lnTo>
                <a:lnTo>
                  <a:pt x="1222" y="21"/>
                </a:lnTo>
                <a:lnTo>
                  <a:pt x="1327" y="33"/>
                </a:lnTo>
                <a:lnTo>
                  <a:pt x="1431" y="46"/>
                </a:lnTo>
                <a:lnTo>
                  <a:pt x="1535" y="62"/>
                </a:lnTo>
                <a:lnTo>
                  <a:pt x="1637" y="80"/>
                </a:lnTo>
                <a:lnTo>
                  <a:pt x="1738" y="100"/>
                </a:lnTo>
                <a:lnTo>
                  <a:pt x="1840" y="123"/>
                </a:lnTo>
                <a:lnTo>
                  <a:pt x="1940" y="148"/>
                </a:lnTo>
                <a:lnTo>
                  <a:pt x="2039" y="175"/>
                </a:lnTo>
                <a:lnTo>
                  <a:pt x="2137" y="203"/>
                </a:lnTo>
                <a:lnTo>
                  <a:pt x="2235" y="234"/>
                </a:lnTo>
                <a:lnTo>
                  <a:pt x="2331" y="267"/>
                </a:lnTo>
                <a:lnTo>
                  <a:pt x="2427" y="303"/>
                </a:lnTo>
                <a:lnTo>
                  <a:pt x="2522" y="339"/>
                </a:lnTo>
                <a:lnTo>
                  <a:pt x="2615" y="379"/>
                </a:lnTo>
                <a:lnTo>
                  <a:pt x="2708" y="420"/>
                </a:lnTo>
                <a:lnTo>
                  <a:pt x="2800" y="464"/>
                </a:lnTo>
                <a:lnTo>
                  <a:pt x="2890" y="508"/>
                </a:lnTo>
                <a:lnTo>
                  <a:pt x="2980" y="556"/>
                </a:lnTo>
                <a:lnTo>
                  <a:pt x="3068" y="604"/>
                </a:lnTo>
                <a:lnTo>
                  <a:pt x="3155" y="655"/>
                </a:lnTo>
                <a:lnTo>
                  <a:pt x="3240" y="707"/>
                </a:lnTo>
                <a:lnTo>
                  <a:pt x="3326" y="762"/>
                </a:lnTo>
                <a:lnTo>
                  <a:pt x="3408" y="817"/>
                </a:lnTo>
                <a:lnTo>
                  <a:pt x="3490" y="875"/>
                </a:lnTo>
                <a:lnTo>
                  <a:pt x="3572" y="935"/>
                </a:lnTo>
                <a:lnTo>
                  <a:pt x="3651" y="996"/>
                </a:lnTo>
                <a:lnTo>
                  <a:pt x="3729" y="1059"/>
                </a:lnTo>
                <a:lnTo>
                  <a:pt x="3805" y="1123"/>
                </a:lnTo>
                <a:lnTo>
                  <a:pt x="3881" y="1189"/>
                </a:lnTo>
                <a:lnTo>
                  <a:pt x="3954" y="1256"/>
                </a:lnTo>
                <a:lnTo>
                  <a:pt x="4027" y="1325"/>
                </a:lnTo>
                <a:lnTo>
                  <a:pt x="4098" y="1396"/>
                </a:lnTo>
                <a:lnTo>
                  <a:pt x="4167" y="1468"/>
                </a:lnTo>
                <a:lnTo>
                  <a:pt x="4234" y="1542"/>
                </a:lnTo>
                <a:lnTo>
                  <a:pt x="4301" y="1616"/>
                </a:lnTo>
                <a:lnTo>
                  <a:pt x="4366" y="1693"/>
                </a:lnTo>
                <a:lnTo>
                  <a:pt x="4429" y="1771"/>
                </a:lnTo>
                <a:lnTo>
                  <a:pt x="4490" y="1850"/>
                </a:lnTo>
                <a:lnTo>
                  <a:pt x="4550" y="1931"/>
                </a:lnTo>
                <a:lnTo>
                  <a:pt x="4608" y="2013"/>
                </a:lnTo>
                <a:lnTo>
                  <a:pt x="4664" y="2095"/>
                </a:lnTo>
                <a:lnTo>
                  <a:pt x="4719" y="2179"/>
                </a:lnTo>
                <a:lnTo>
                  <a:pt x="4772" y="2266"/>
                </a:lnTo>
                <a:lnTo>
                  <a:pt x="4823" y="2352"/>
                </a:lnTo>
                <a:lnTo>
                  <a:pt x="4872" y="2440"/>
                </a:lnTo>
                <a:lnTo>
                  <a:pt x="4920" y="2530"/>
                </a:lnTo>
                <a:lnTo>
                  <a:pt x="4965" y="2620"/>
                </a:lnTo>
                <a:lnTo>
                  <a:pt x="5009" y="2711"/>
                </a:lnTo>
                <a:lnTo>
                  <a:pt x="5050" y="2803"/>
                </a:lnTo>
                <a:lnTo>
                  <a:pt x="5089" y="2897"/>
                </a:lnTo>
                <a:lnTo>
                  <a:pt x="5127" y="2991"/>
                </a:lnTo>
                <a:lnTo>
                  <a:pt x="5162" y="3087"/>
                </a:lnTo>
                <a:lnTo>
                  <a:pt x="5196" y="3183"/>
                </a:lnTo>
                <a:lnTo>
                  <a:pt x="5227" y="3280"/>
                </a:lnTo>
                <a:lnTo>
                  <a:pt x="5257" y="3378"/>
                </a:lnTo>
                <a:lnTo>
                  <a:pt x="5284" y="3478"/>
                </a:lnTo>
                <a:lnTo>
                  <a:pt x="5309" y="3578"/>
                </a:lnTo>
                <a:lnTo>
                  <a:pt x="5332" y="3679"/>
                </a:lnTo>
                <a:lnTo>
                  <a:pt x="5353" y="3781"/>
                </a:lnTo>
                <a:lnTo>
                  <a:pt x="5371" y="3882"/>
                </a:lnTo>
                <a:lnTo>
                  <a:pt x="8249" y="3882"/>
                </a:lnTo>
                <a:lnTo>
                  <a:pt x="7100" y="2733"/>
                </a:lnTo>
                <a:lnTo>
                  <a:pt x="7073" y="2705"/>
                </a:lnTo>
                <a:lnTo>
                  <a:pt x="7047" y="2675"/>
                </a:lnTo>
                <a:lnTo>
                  <a:pt x="7023" y="2643"/>
                </a:lnTo>
                <a:lnTo>
                  <a:pt x="7000" y="2613"/>
                </a:lnTo>
                <a:lnTo>
                  <a:pt x="6980" y="2579"/>
                </a:lnTo>
                <a:lnTo>
                  <a:pt x="6961" y="2546"/>
                </a:lnTo>
                <a:lnTo>
                  <a:pt x="6945" y="2512"/>
                </a:lnTo>
                <a:lnTo>
                  <a:pt x="6929" y="2476"/>
                </a:lnTo>
                <a:lnTo>
                  <a:pt x="6916" y="2442"/>
                </a:lnTo>
                <a:lnTo>
                  <a:pt x="6905" y="2405"/>
                </a:lnTo>
                <a:lnTo>
                  <a:pt x="6895" y="2370"/>
                </a:lnTo>
                <a:lnTo>
                  <a:pt x="6887" y="2333"/>
                </a:lnTo>
                <a:lnTo>
                  <a:pt x="6881" y="2297"/>
                </a:lnTo>
                <a:lnTo>
                  <a:pt x="6876" y="2259"/>
                </a:lnTo>
                <a:lnTo>
                  <a:pt x="6874" y="2222"/>
                </a:lnTo>
                <a:lnTo>
                  <a:pt x="6873" y="2184"/>
                </a:lnTo>
                <a:lnTo>
                  <a:pt x="6874" y="2147"/>
                </a:lnTo>
                <a:lnTo>
                  <a:pt x="6876" y="2110"/>
                </a:lnTo>
                <a:lnTo>
                  <a:pt x="6881" y="2073"/>
                </a:lnTo>
                <a:lnTo>
                  <a:pt x="6887" y="2036"/>
                </a:lnTo>
                <a:lnTo>
                  <a:pt x="6895" y="2000"/>
                </a:lnTo>
                <a:lnTo>
                  <a:pt x="6905" y="1963"/>
                </a:lnTo>
                <a:lnTo>
                  <a:pt x="6916" y="1927"/>
                </a:lnTo>
                <a:lnTo>
                  <a:pt x="6929" y="1892"/>
                </a:lnTo>
                <a:lnTo>
                  <a:pt x="6945" y="1858"/>
                </a:lnTo>
                <a:lnTo>
                  <a:pt x="6961" y="1823"/>
                </a:lnTo>
                <a:lnTo>
                  <a:pt x="6980" y="1789"/>
                </a:lnTo>
                <a:lnTo>
                  <a:pt x="7000" y="1757"/>
                </a:lnTo>
                <a:lnTo>
                  <a:pt x="7023" y="1725"/>
                </a:lnTo>
                <a:lnTo>
                  <a:pt x="7047" y="1694"/>
                </a:lnTo>
                <a:lnTo>
                  <a:pt x="7073" y="1665"/>
                </a:lnTo>
                <a:lnTo>
                  <a:pt x="7100" y="1635"/>
                </a:lnTo>
                <a:lnTo>
                  <a:pt x="7128" y="1608"/>
                </a:lnTo>
                <a:lnTo>
                  <a:pt x="7158" y="1582"/>
                </a:lnTo>
                <a:lnTo>
                  <a:pt x="7190" y="1558"/>
                </a:lnTo>
                <a:lnTo>
                  <a:pt x="7222" y="1536"/>
                </a:lnTo>
                <a:lnTo>
                  <a:pt x="7254" y="1516"/>
                </a:lnTo>
                <a:lnTo>
                  <a:pt x="7287" y="1498"/>
                </a:lnTo>
                <a:lnTo>
                  <a:pt x="7321" y="1480"/>
                </a:lnTo>
                <a:lnTo>
                  <a:pt x="7357" y="1466"/>
                </a:lnTo>
                <a:lnTo>
                  <a:pt x="7391" y="1452"/>
                </a:lnTo>
                <a:lnTo>
                  <a:pt x="7428" y="1441"/>
                </a:lnTo>
                <a:lnTo>
                  <a:pt x="7463" y="1432"/>
                </a:lnTo>
                <a:lnTo>
                  <a:pt x="7500" y="1423"/>
                </a:lnTo>
                <a:lnTo>
                  <a:pt x="7537" y="1417"/>
                </a:lnTo>
                <a:lnTo>
                  <a:pt x="7574" y="1413"/>
                </a:lnTo>
                <a:lnTo>
                  <a:pt x="7611" y="1410"/>
                </a:lnTo>
                <a:lnTo>
                  <a:pt x="7649" y="1409"/>
                </a:lnTo>
                <a:lnTo>
                  <a:pt x="7686" y="1410"/>
                </a:lnTo>
                <a:lnTo>
                  <a:pt x="7724" y="1413"/>
                </a:lnTo>
                <a:lnTo>
                  <a:pt x="7760" y="1417"/>
                </a:lnTo>
                <a:lnTo>
                  <a:pt x="7797" y="1423"/>
                </a:lnTo>
                <a:lnTo>
                  <a:pt x="7834" y="1432"/>
                </a:lnTo>
                <a:lnTo>
                  <a:pt x="7870" y="1441"/>
                </a:lnTo>
                <a:lnTo>
                  <a:pt x="7906" y="1452"/>
                </a:lnTo>
                <a:lnTo>
                  <a:pt x="7941" y="1466"/>
                </a:lnTo>
                <a:lnTo>
                  <a:pt x="7976" y="1480"/>
                </a:lnTo>
                <a:lnTo>
                  <a:pt x="8010" y="1498"/>
                </a:lnTo>
                <a:lnTo>
                  <a:pt x="8044" y="1516"/>
                </a:lnTo>
                <a:lnTo>
                  <a:pt x="8076" y="1536"/>
                </a:lnTo>
                <a:lnTo>
                  <a:pt x="8108" y="1558"/>
                </a:lnTo>
                <a:lnTo>
                  <a:pt x="8139" y="1582"/>
                </a:lnTo>
                <a:lnTo>
                  <a:pt x="8169" y="1608"/>
                </a:lnTo>
                <a:lnTo>
                  <a:pt x="8198" y="1635"/>
                </a:lnTo>
                <a:lnTo>
                  <a:pt x="10641" y="4078"/>
                </a:lnTo>
                <a:lnTo>
                  <a:pt x="10658" y="4093"/>
                </a:lnTo>
                <a:lnTo>
                  <a:pt x="10674" y="4110"/>
                </a:lnTo>
                <a:lnTo>
                  <a:pt x="10698" y="4134"/>
                </a:lnTo>
                <a:lnTo>
                  <a:pt x="10720" y="4160"/>
                </a:lnTo>
                <a:lnTo>
                  <a:pt x="10742" y="4186"/>
                </a:lnTo>
                <a:lnTo>
                  <a:pt x="10762" y="4214"/>
                </a:lnTo>
                <a:lnTo>
                  <a:pt x="10779" y="4241"/>
                </a:lnTo>
                <a:lnTo>
                  <a:pt x="10797" y="4269"/>
                </a:lnTo>
                <a:lnTo>
                  <a:pt x="10813" y="4299"/>
                </a:lnTo>
                <a:lnTo>
                  <a:pt x="10828" y="4328"/>
                </a:lnTo>
                <a:lnTo>
                  <a:pt x="10841" y="4358"/>
                </a:lnTo>
                <a:lnTo>
                  <a:pt x="10853" y="4389"/>
                </a:lnTo>
                <a:lnTo>
                  <a:pt x="10863" y="4420"/>
                </a:lnTo>
                <a:lnTo>
                  <a:pt x="10873" y="4450"/>
                </a:lnTo>
                <a:lnTo>
                  <a:pt x="10880" y="4482"/>
                </a:lnTo>
                <a:lnTo>
                  <a:pt x="10887" y="4514"/>
                </a:lnTo>
                <a:lnTo>
                  <a:pt x="10892" y="4546"/>
                </a:lnTo>
                <a:lnTo>
                  <a:pt x="10897" y="4578"/>
                </a:lnTo>
                <a:lnTo>
                  <a:pt x="10897" y="4581"/>
                </a:lnTo>
                <a:lnTo>
                  <a:pt x="10897" y="4584"/>
                </a:lnTo>
                <a:lnTo>
                  <a:pt x="10897" y="4585"/>
                </a:lnTo>
                <a:lnTo>
                  <a:pt x="10897" y="4586"/>
                </a:lnTo>
                <a:lnTo>
                  <a:pt x="10897" y="4588"/>
                </a:lnTo>
                <a:lnTo>
                  <a:pt x="10897" y="4589"/>
                </a:lnTo>
                <a:lnTo>
                  <a:pt x="10898" y="4589"/>
                </a:lnTo>
                <a:lnTo>
                  <a:pt x="10898" y="4591"/>
                </a:lnTo>
                <a:lnTo>
                  <a:pt x="10898" y="4592"/>
                </a:lnTo>
                <a:lnTo>
                  <a:pt x="10898" y="4594"/>
                </a:lnTo>
                <a:lnTo>
                  <a:pt x="10898" y="4601"/>
                </a:lnTo>
                <a:lnTo>
                  <a:pt x="10898" y="4602"/>
                </a:lnTo>
                <a:lnTo>
                  <a:pt x="10899" y="4604"/>
                </a:lnTo>
                <a:lnTo>
                  <a:pt x="10899" y="4605"/>
                </a:lnTo>
                <a:lnTo>
                  <a:pt x="10899" y="4607"/>
                </a:lnTo>
                <a:lnTo>
                  <a:pt x="10899" y="4608"/>
                </a:lnTo>
                <a:lnTo>
                  <a:pt x="10899" y="4610"/>
                </a:lnTo>
                <a:lnTo>
                  <a:pt x="10899" y="4611"/>
                </a:lnTo>
                <a:lnTo>
                  <a:pt x="10899" y="4613"/>
                </a:lnTo>
                <a:lnTo>
                  <a:pt x="10899" y="4614"/>
                </a:lnTo>
                <a:lnTo>
                  <a:pt x="10899" y="4615"/>
                </a:lnTo>
                <a:lnTo>
                  <a:pt x="10899" y="4616"/>
                </a:lnTo>
                <a:lnTo>
                  <a:pt x="10899" y="4617"/>
                </a:lnTo>
                <a:lnTo>
                  <a:pt x="10899" y="4618"/>
                </a:lnTo>
                <a:lnTo>
                  <a:pt x="10899" y="4620"/>
                </a:lnTo>
                <a:lnTo>
                  <a:pt x="10900" y="4621"/>
                </a:lnTo>
                <a:lnTo>
                  <a:pt x="10900" y="4623"/>
                </a:lnTo>
                <a:lnTo>
                  <a:pt x="10900" y="4640"/>
                </a:lnTo>
                <a:lnTo>
                  <a:pt x="10900" y="4641"/>
                </a:lnTo>
                <a:lnTo>
                  <a:pt x="10900" y="4659"/>
                </a:lnTo>
                <a:lnTo>
                  <a:pt x="10900" y="4660"/>
                </a:lnTo>
                <a:lnTo>
                  <a:pt x="10900" y="4672"/>
                </a:lnTo>
                <a:lnTo>
                  <a:pt x="10900" y="4676"/>
                </a:lnTo>
                <a:lnTo>
                  <a:pt x="10900" y="4679"/>
                </a:lnTo>
                <a:lnTo>
                  <a:pt x="10900" y="4695"/>
                </a:lnTo>
                <a:lnTo>
                  <a:pt x="10898" y="4731"/>
                </a:lnTo>
                <a:lnTo>
                  <a:pt x="10893" y="4765"/>
                </a:lnTo>
                <a:lnTo>
                  <a:pt x="10888" y="4801"/>
                </a:lnTo>
                <a:lnTo>
                  <a:pt x="10881" y="4835"/>
                </a:lnTo>
                <a:lnTo>
                  <a:pt x="10872" y="4869"/>
                </a:lnTo>
                <a:lnTo>
                  <a:pt x="10862" y="4902"/>
                </a:lnTo>
                <a:lnTo>
                  <a:pt x="10850" y="4937"/>
                </a:lnTo>
                <a:lnTo>
                  <a:pt x="10837" y="4970"/>
                </a:lnTo>
                <a:lnTo>
                  <a:pt x="10822" y="5002"/>
                </a:lnTo>
                <a:lnTo>
                  <a:pt x="10805" y="5034"/>
                </a:lnTo>
                <a:lnTo>
                  <a:pt x="10788" y="5065"/>
                </a:lnTo>
                <a:lnTo>
                  <a:pt x="10768" y="5095"/>
                </a:lnTo>
                <a:lnTo>
                  <a:pt x="10746" y="5125"/>
                </a:lnTo>
                <a:lnTo>
                  <a:pt x="10724" y="5155"/>
                </a:lnTo>
                <a:lnTo>
                  <a:pt x="10700" y="5182"/>
                </a:lnTo>
                <a:lnTo>
                  <a:pt x="10674" y="5209"/>
                </a:lnTo>
                <a:lnTo>
                  <a:pt x="10659" y="5224"/>
                </a:lnTo>
                <a:lnTo>
                  <a:pt x="10643" y="5239"/>
                </a:lnTo>
                <a:lnTo>
                  <a:pt x="8198" y="7683"/>
                </a:lnTo>
                <a:lnTo>
                  <a:pt x="8169" y="7711"/>
                </a:lnTo>
                <a:lnTo>
                  <a:pt x="8139" y="7737"/>
                </a:lnTo>
                <a:lnTo>
                  <a:pt x="8108" y="7760"/>
                </a:lnTo>
                <a:lnTo>
                  <a:pt x="8076" y="7783"/>
                </a:lnTo>
                <a:lnTo>
                  <a:pt x="8044" y="7803"/>
                </a:lnTo>
                <a:lnTo>
                  <a:pt x="8010" y="7821"/>
                </a:lnTo>
                <a:lnTo>
                  <a:pt x="7976" y="7838"/>
                </a:lnTo>
                <a:lnTo>
                  <a:pt x="7941" y="7853"/>
                </a:lnTo>
                <a:lnTo>
                  <a:pt x="7906" y="7867"/>
                </a:lnTo>
                <a:lnTo>
                  <a:pt x="7870" y="7878"/>
                </a:lnTo>
                <a:lnTo>
                  <a:pt x="7834" y="7888"/>
                </a:lnTo>
                <a:lnTo>
                  <a:pt x="7797" y="7895"/>
                </a:lnTo>
                <a:lnTo>
                  <a:pt x="7760" y="7902"/>
                </a:lnTo>
                <a:lnTo>
                  <a:pt x="7724" y="7906"/>
                </a:lnTo>
                <a:lnTo>
                  <a:pt x="7686" y="7908"/>
                </a:lnTo>
                <a:lnTo>
                  <a:pt x="7649" y="7909"/>
                </a:lnTo>
                <a:lnTo>
                  <a:pt x="7611" y="7908"/>
                </a:lnTo>
                <a:lnTo>
                  <a:pt x="7574" y="7906"/>
                </a:lnTo>
                <a:lnTo>
                  <a:pt x="7537" y="7902"/>
                </a:lnTo>
                <a:lnTo>
                  <a:pt x="7500" y="7895"/>
                </a:lnTo>
                <a:lnTo>
                  <a:pt x="7463" y="7888"/>
                </a:lnTo>
                <a:lnTo>
                  <a:pt x="7428" y="7878"/>
                </a:lnTo>
                <a:lnTo>
                  <a:pt x="7391" y="7867"/>
                </a:lnTo>
                <a:lnTo>
                  <a:pt x="7357" y="7853"/>
                </a:lnTo>
                <a:lnTo>
                  <a:pt x="7321" y="7838"/>
                </a:lnTo>
                <a:lnTo>
                  <a:pt x="7287" y="7821"/>
                </a:lnTo>
                <a:lnTo>
                  <a:pt x="7254" y="7803"/>
                </a:lnTo>
                <a:lnTo>
                  <a:pt x="7222" y="7783"/>
                </a:lnTo>
                <a:lnTo>
                  <a:pt x="7190" y="7760"/>
                </a:lnTo>
                <a:lnTo>
                  <a:pt x="7158" y="7737"/>
                </a:lnTo>
                <a:lnTo>
                  <a:pt x="7128" y="7711"/>
                </a:lnTo>
                <a:lnTo>
                  <a:pt x="7100" y="7683"/>
                </a:lnTo>
                <a:lnTo>
                  <a:pt x="7073" y="7654"/>
                </a:lnTo>
                <a:lnTo>
                  <a:pt x="7047" y="7624"/>
                </a:lnTo>
                <a:lnTo>
                  <a:pt x="7023" y="7593"/>
                </a:lnTo>
                <a:lnTo>
                  <a:pt x="7000" y="7562"/>
                </a:lnTo>
                <a:lnTo>
                  <a:pt x="6980" y="7530"/>
                </a:lnTo>
                <a:lnTo>
                  <a:pt x="6961" y="7495"/>
                </a:lnTo>
                <a:lnTo>
                  <a:pt x="6945" y="7461"/>
                </a:lnTo>
                <a:lnTo>
                  <a:pt x="6929" y="7427"/>
                </a:lnTo>
                <a:lnTo>
                  <a:pt x="6916" y="7391"/>
                </a:lnTo>
                <a:lnTo>
                  <a:pt x="6905" y="7356"/>
                </a:lnTo>
                <a:lnTo>
                  <a:pt x="6895" y="7319"/>
                </a:lnTo>
                <a:lnTo>
                  <a:pt x="6887" y="7282"/>
                </a:lnTo>
                <a:lnTo>
                  <a:pt x="6881" y="7246"/>
                </a:lnTo>
                <a:lnTo>
                  <a:pt x="6876" y="7209"/>
                </a:lnTo>
                <a:lnTo>
                  <a:pt x="6874" y="7171"/>
                </a:lnTo>
                <a:lnTo>
                  <a:pt x="6873" y="7134"/>
                </a:lnTo>
                <a:lnTo>
                  <a:pt x="6874" y="7096"/>
                </a:lnTo>
                <a:lnTo>
                  <a:pt x="6876" y="7060"/>
                </a:lnTo>
                <a:lnTo>
                  <a:pt x="6881" y="7022"/>
                </a:lnTo>
                <a:lnTo>
                  <a:pt x="6887" y="6985"/>
                </a:lnTo>
                <a:lnTo>
                  <a:pt x="6895" y="6949"/>
                </a:lnTo>
                <a:lnTo>
                  <a:pt x="6905" y="6913"/>
                </a:lnTo>
                <a:lnTo>
                  <a:pt x="6916" y="6876"/>
                </a:lnTo>
                <a:lnTo>
                  <a:pt x="6929" y="6842"/>
                </a:lnTo>
                <a:lnTo>
                  <a:pt x="6945" y="6807"/>
                </a:lnTo>
                <a:lnTo>
                  <a:pt x="6961" y="6772"/>
                </a:lnTo>
                <a:lnTo>
                  <a:pt x="6980" y="6739"/>
                </a:lnTo>
                <a:lnTo>
                  <a:pt x="7000" y="6706"/>
                </a:lnTo>
                <a:lnTo>
                  <a:pt x="7023" y="6675"/>
                </a:lnTo>
                <a:lnTo>
                  <a:pt x="7047" y="6643"/>
                </a:lnTo>
                <a:lnTo>
                  <a:pt x="7073" y="6614"/>
                </a:lnTo>
                <a:lnTo>
                  <a:pt x="7100" y="6585"/>
                </a:lnTo>
                <a:lnTo>
                  <a:pt x="8249" y="5436"/>
                </a:lnTo>
                <a:lnTo>
                  <a:pt x="5371" y="5436"/>
                </a:lnTo>
                <a:lnTo>
                  <a:pt x="5353" y="5539"/>
                </a:lnTo>
                <a:lnTo>
                  <a:pt x="5332" y="5641"/>
                </a:lnTo>
                <a:lnTo>
                  <a:pt x="5309" y="5741"/>
                </a:lnTo>
                <a:lnTo>
                  <a:pt x="5283" y="5842"/>
                </a:lnTo>
                <a:lnTo>
                  <a:pt x="5256" y="5941"/>
                </a:lnTo>
                <a:lnTo>
                  <a:pt x="5226" y="6040"/>
                </a:lnTo>
                <a:lnTo>
                  <a:pt x="5196" y="6138"/>
                </a:lnTo>
                <a:lnTo>
                  <a:pt x="5161" y="6234"/>
                </a:lnTo>
                <a:lnTo>
                  <a:pt x="5126" y="6330"/>
                </a:lnTo>
                <a:lnTo>
                  <a:pt x="5088" y="6424"/>
                </a:lnTo>
                <a:lnTo>
                  <a:pt x="5049" y="6518"/>
                </a:lnTo>
                <a:lnTo>
                  <a:pt x="5006" y="6611"/>
                </a:lnTo>
                <a:lnTo>
                  <a:pt x="4962" y="6702"/>
                </a:lnTo>
                <a:lnTo>
                  <a:pt x="4917" y="6794"/>
                </a:lnTo>
                <a:lnTo>
                  <a:pt x="4870" y="6882"/>
                </a:lnTo>
                <a:lnTo>
                  <a:pt x="4820" y="6970"/>
                </a:lnTo>
                <a:lnTo>
                  <a:pt x="4769" y="7057"/>
                </a:lnTo>
                <a:lnTo>
                  <a:pt x="4716" y="7143"/>
                </a:lnTo>
                <a:lnTo>
                  <a:pt x="4662" y="7228"/>
                </a:lnTo>
                <a:lnTo>
                  <a:pt x="4605" y="7311"/>
                </a:lnTo>
                <a:lnTo>
                  <a:pt x="4547" y="7394"/>
                </a:lnTo>
                <a:lnTo>
                  <a:pt x="4487" y="7474"/>
                </a:lnTo>
                <a:lnTo>
                  <a:pt x="4425" y="7553"/>
                </a:lnTo>
                <a:lnTo>
                  <a:pt x="4361" y="7631"/>
                </a:lnTo>
                <a:lnTo>
                  <a:pt x="4296" y="7707"/>
                </a:lnTo>
                <a:lnTo>
                  <a:pt x="4230" y="7783"/>
                </a:lnTo>
                <a:lnTo>
                  <a:pt x="4161" y="7856"/>
                </a:lnTo>
                <a:lnTo>
                  <a:pt x="4091" y="7928"/>
                </a:lnTo>
                <a:lnTo>
                  <a:pt x="4020" y="7999"/>
                </a:lnTo>
                <a:lnTo>
                  <a:pt x="3948" y="8068"/>
                </a:lnTo>
                <a:lnTo>
                  <a:pt x="3874" y="8135"/>
                </a:lnTo>
                <a:lnTo>
                  <a:pt x="3798" y="8202"/>
                </a:lnTo>
                <a:lnTo>
                  <a:pt x="3721" y="8267"/>
                </a:lnTo>
                <a:lnTo>
                  <a:pt x="3643" y="8330"/>
                </a:lnTo>
                <a:lnTo>
                  <a:pt x="3562" y="8390"/>
                </a:lnTo>
                <a:lnTo>
                  <a:pt x="3482" y="8450"/>
                </a:lnTo>
                <a:lnTo>
                  <a:pt x="3399" y="8507"/>
                </a:lnTo>
                <a:lnTo>
                  <a:pt x="3316" y="8564"/>
                </a:lnTo>
                <a:lnTo>
                  <a:pt x="3231" y="8617"/>
                </a:lnTo>
                <a:lnTo>
                  <a:pt x="3144" y="8670"/>
                </a:lnTo>
                <a:lnTo>
                  <a:pt x="3057" y="8720"/>
                </a:lnTo>
                <a:lnTo>
                  <a:pt x="2968" y="8770"/>
                </a:lnTo>
                <a:lnTo>
                  <a:pt x="2878" y="8816"/>
                </a:lnTo>
                <a:lnTo>
                  <a:pt x="2788" y="8861"/>
                </a:lnTo>
                <a:lnTo>
                  <a:pt x="2696" y="8904"/>
                </a:lnTo>
                <a:lnTo>
                  <a:pt x="2602" y="8945"/>
                </a:lnTo>
                <a:lnTo>
                  <a:pt x="2509" y="8984"/>
                </a:lnTo>
                <a:lnTo>
                  <a:pt x="2414" y="9021"/>
                </a:lnTo>
                <a:lnTo>
                  <a:pt x="2317" y="9056"/>
                </a:lnTo>
                <a:lnTo>
                  <a:pt x="2220" y="9089"/>
                </a:lnTo>
                <a:lnTo>
                  <a:pt x="2123" y="9120"/>
                </a:lnTo>
                <a:lnTo>
                  <a:pt x="2024" y="9148"/>
                </a:lnTo>
                <a:lnTo>
                  <a:pt x="1924" y="9176"/>
                </a:lnTo>
                <a:lnTo>
                  <a:pt x="1824" y="9199"/>
                </a:lnTo>
                <a:lnTo>
                  <a:pt x="1722" y="9222"/>
                </a:lnTo>
                <a:lnTo>
                  <a:pt x="1620" y="9242"/>
                </a:lnTo>
                <a:lnTo>
                  <a:pt x="1517" y="9260"/>
                </a:lnTo>
                <a:lnTo>
                  <a:pt x="1413" y="9275"/>
                </a:lnTo>
                <a:lnTo>
                  <a:pt x="1309" y="9288"/>
                </a:lnTo>
                <a:lnTo>
                  <a:pt x="1203" y="9299"/>
                </a:lnTo>
                <a:lnTo>
                  <a:pt x="1098" y="9307"/>
                </a:lnTo>
                <a:lnTo>
                  <a:pt x="992" y="9314"/>
                </a:lnTo>
                <a:lnTo>
                  <a:pt x="884" y="9318"/>
                </a:lnTo>
                <a:lnTo>
                  <a:pt x="776" y="9319"/>
                </a:lnTo>
                <a:lnTo>
                  <a:pt x="737" y="9318"/>
                </a:lnTo>
                <a:lnTo>
                  <a:pt x="697" y="9314"/>
                </a:lnTo>
                <a:lnTo>
                  <a:pt x="658" y="9309"/>
                </a:lnTo>
                <a:lnTo>
                  <a:pt x="620" y="9302"/>
                </a:lnTo>
                <a:lnTo>
                  <a:pt x="582" y="9294"/>
                </a:lnTo>
                <a:lnTo>
                  <a:pt x="545" y="9283"/>
                </a:lnTo>
                <a:lnTo>
                  <a:pt x="510" y="9272"/>
                </a:lnTo>
                <a:lnTo>
                  <a:pt x="474" y="9257"/>
                </a:lnTo>
                <a:lnTo>
                  <a:pt x="440" y="9242"/>
                </a:lnTo>
                <a:lnTo>
                  <a:pt x="407" y="9225"/>
                </a:lnTo>
                <a:lnTo>
                  <a:pt x="374" y="9206"/>
                </a:lnTo>
                <a:lnTo>
                  <a:pt x="342" y="9186"/>
                </a:lnTo>
                <a:lnTo>
                  <a:pt x="312" y="9164"/>
                </a:lnTo>
                <a:lnTo>
                  <a:pt x="283" y="9141"/>
                </a:lnTo>
                <a:lnTo>
                  <a:pt x="254" y="9117"/>
                </a:lnTo>
                <a:lnTo>
                  <a:pt x="227" y="9092"/>
                </a:lnTo>
                <a:lnTo>
                  <a:pt x="202" y="9064"/>
                </a:lnTo>
                <a:lnTo>
                  <a:pt x="177" y="9036"/>
                </a:lnTo>
                <a:lnTo>
                  <a:pt x="154" y="9006"/>
                </a:lnTo>
                <a:lnTo>
                  <a:pt x="132" y="8976"/>
                </a:lnTo>
                <a:lnTo>
                  <a:pt x="112" y="8945"/>
                </a:lnTo>
                <a:lnTo>
                  <a:pt x="93" y="8912"/>
                </a:lnTo>
                <a:lnTo>
                  <a:pt x="77" y="8879"/>
                </a:lnTo>
                <a:lnTo>
                  <a:pt x="61" y="8844"/>
                </a:lnTo>
                <a:lnTo>
                  <a:pt x="47" y="8809"/>
                </a:lnTo>
                <a:lnTo>
                  <a:pt x="35" y="8773"/>
                </a:lnTo>
                <a:lnTo>
                  <a:pt x="25" y="8735"/>
                </a:lnTo>
                <a:lnTo>
                  <a:pt x="15" y="8699"/>
                </a:lnTo>
                <a:lnTo>
                  <a:pt x="9" y="8660"/>
                </a:lnTo>
                <a:lnTo>
                  <a:pt x="3" y="8622"/>
                </a:lnTo>
                <a:lnTo>
                  <a:pt x="1" y="8582"/>
                </a:lnTo>
                <a:lnTo>
                  <a:pt x="0" y="8543"/>
                </a:lnTo>
                <a:lnTo>
                  <a:pt x="1" y="8502"/>
                </a:lnTo>
                <a:lnTo>
                  <a:pt x="3" y="8462"/>
                </a:lnTo>
                <a:lnTo>
                  <a:pt x="9" y="8424"/>
                </a:lnTo>
                <a:lnTo>
                  <a:pt x="15" y="8385"/>
                </a:lnTo>
                <a:lnTo>
                  <a:pt x="25" y="8349"/>
                </a:lnTo>
                <a:lnTo>
                  <a:pt x="35" y="8311"/>
                </a:lnTo>
                <a:lnTo>
                  <a:pt x="47" y="8275"/>
                </a:lnTo>
                <a:lnTo>
                  <a:pt x="61" y="8240"/>
                </a:lnTo>
                <a:lnTo>
                  <a:pt x="77" y="8205"/>
                </a:lnTo>
                <a:lnTo>
                  <a:pt x="93" y="8172"/>
                </a:lnTo>
                <a:lnTo>
                  <a:pt x="112" y="8139"/>
                </a:lnTo>
                <a:lnTo>
                  <a:pt x="132" y="8108"/>
                </a:lnTo>
                <a:lnTo>
                  <a:pt x="154" y="8078"/>
                </a:lnTo>
                <a:lnTo>
                  <a:pt x="177" y="8048"/>
                </a:lnTo>
                <a:lnTo>
                  <a:pt x="202" y="8020"/>
                </a:lnTo>
                <a:lnTo>
                  <a:pt x="227" y="7993"/>
                </a:lnTo>
                <a:lnTo>
                  <a:pt x="254" y="7967"/>
                </a:lnTo>
                <a:lnTo>
                  <a:pt x="283" y="7943"/>
                </a:lnTo>
                <a:lnTo>
                  <a:pt x="312" y="7920"/>
                </a:lnTo>
                <a:lnTo>
                  <a:pt x="342" y="7898"/>
                </a:lnTo>
                <a:lnTo>
                  <a:pt x="374" y="7878"/>
                </a:lnTo>
                <a:lnTo>
                  <a:pt x="407" y="7860"/>
                </a:lnTo>
                <a:lnTo>
                  <a:pt x="440" y="7842"/>
                </a:lnTo>
                <a:lnTo>
                  <a:pt x="474" y="7827"/>
                </a:lnTo>
                <a:lnTo>
                  <a:pt x="510" y="7812"/>
                </a:lnTo>
                <a:lnTo>
                  <a:pt x="545" y="7801"/>
                </a:lnTo>
                <a:lnTo>
                  <a:pt x="582" y="7790"/>
                </a:lnTo>
                <a:lnTo>
                  <a:pt x="620" y="7782"/>
                </a:lnTo>
                <a:lnTo>
                  <a:pt x="658" y="7775"/>
                </a:lnTo>
                <a:lnTo>
                  <a:pt x="697" y="7770"/>
                </a:lnTo>
                <a:lnTo>
                  <a:pt x="737" y="7766"/>
                </a:lnTo>
                <a:lnTo>
                  <a:pt x="776" y="7765"/>
                </a:lnTo>
                <a:lnTo>
                  <a:pt x="857" y="7765"/>
                </a:lnTo>
                <a:lnTo>
                  <a:pt x="936" y="7762"/>
                </a:lnTo>
                <a:lnTo>
                  <a:pt x="1015" y="7757"/>
                </a:lnTo>
                <a:lnTo>
                  <a:pt x="1093" y="7750"/>
                </a:lnTo>
                <a:lnTo>
                  <a:pt x="1171" y="7740"/>
                </a:lnTo>
                <a:lnTo>
                  <a:pt x="1248" y="7730"/>
                </a:lnTo>
                <a:lnTo>
                  <a:pt x="1325" y="7717"/>
                </a:lnTo>
                <a:lnTo>
                  <a:pt x="1401" y="7702"/>
                </a:lnTo>
                <a:lnTo>
                  <a:pt x="1477" y="7686"/>
                </a:lnTo>
                <a:lnTo>
                  <a:pt x="1551" y="7668"/>
                </a:lnTo>
                <a:lnTo>
                  <a:pt x="1625" y="7648"/>
                </a:lnTo>
                <a:lnTo>
                  <a:pt x="1698" y="7625"/>
                </a:lnTo>
                <a:lnTo>
                  <a:pt x="1770" y="7602"/>
                </a:lnTo>
                <a:lnTo>
                  <a:pt x="1843" y="7577"/>
                </a:lnTo>
                <a:lnTo>
                  <a:pt x="1914" y="7550"/>
                </a:lnTo>
                <a:lnTo>
                  <a:pt x="1983" y="7520"/>
                </a:lnTo>
                <a:lnTo>
                  <a:pt x="2052" y="7491"/>
                </a:lnTo>
                <a:lnTo>
                  <a:pt x="2121" y="7459"/>
                </a:lnTo>
                <a:lnTo>
                  <a:pt x="2188" y="7424"/>
                </a:lnTo>
                <a:lnTo>
                  <a:pt x="2254" y="7390"/>
                </a:lnTo>
                <a:lnTo>
                  <a:pt x="2321" y="7353"/>
                </a:lnTo>
                <a:lnTo>
                  <a:pt x="2385" y="7314"/>
                </a:lnTo>
                <a:lnTo>
                  <a:pt x="2449" y="7275"/>
                </a:lnTo>
                <a:lnTo>
                  <a:pt x="2511" y="7234"/>
                </a:lnTo>
                <a:lnTo>
                  <a:pt x="2573" y="7191"/>
                </a:lnTo>
                <a:lnTo>
                  <a:pt x="2633" y="7147"/>
                </a:lnTo>
                <a:lnTo>
                  <a:pt x="2692" y="7101"/>
                </a:lnTo>
                <a:lnTo>
                  <a:pt x="2750" y="7054"/>
                </a:lnTo>
                <a:lnTo>
                  <a:pt x="2807" y="7007"/>
                </a:lnTo>
                <a:lnTo>
                  <a:pt x="2863" y="6957"/>
                </a:lnTo>
                <a:lnTo>
                  <a:pt x="2917" y="6906"/>
                </a:lnTo>
                <a:lnTo>
                  <a:pt x="2972" y="6854"/>
                </a:lnTo>
                <a:lnTo>
                  <a:pt x="3024" y="6801"/>
                </a:lnTo>
                <a:lnTo>
                  <a:pt x="3075" y="6746"/>
                </a:lnTo>
                <a:lnTo>
                  <a:pt x="3123" y="6689"/>
                </a:lnTo>
                <a:lnTo>
                  <a:pt x="3172" y="6633"/>
                </a:lnTo>
                <a:lnTo>
                  <a:pt x="3219" y="6575"/>
                </a:lnTo>
                <a:lnTo>
                  <a:pt x="3264" y="6515"/>
                </a:lnTo>
                <a:lnTo>
                  <a:pt x="3309" y="6455"/>
                </a:lnTo>
                <a:lnTo>
                  <a:pt x="3352" y="6394"/>
                </a:lnTo>
                <a:lnTo>
                  <a:pt x="3392" y="6331"/>
                </a:lnTo>
                <a:lnTo>
                  <a:pt x="3432" y="6268"/>
                </a:lnTo>
                <a:lnTo>
                  <a:pt x="3470" y="6203"/>
                </a:lnTo>
                <a:lnTo>
                  <a:pt x="3507" y="6138"/>
                </a:lnTo>
                <a:lnTo>
                  <a:pt x="3542" y="6070"/>
                </a:lnTo>
                <a:lnTo>
                  <a:pt x="3575" y="6003"/>
                </a:lnTo>
                <a:lnTo>
                  <a:pt x="3608" y="5936"/>
                </a:lnTo>
                <a:lnTo>
                  <a:pt x="3638" y="5866"/>
                </a:lnTo>
                <a:lnTo>
                  <a:pt x="3666" y="5796"/>
                </a:lnTo>
                <a:lnTo>
                  <a:pt x="3694" y="5725"/>
                </a:lnTo>
                <a:lnTo>
                  <a:pt x="3720" y="5654"/>
                </a:lnTo>
                <a:lnTo>
                  <a:pt x="3743" y="5581"/>
                </a:lnTo>
                <a:lnTo>
                  <a:pt x="3765" y="5507"/>
                </a:lnTo>
                <a:lnTo>
                  <a:pt x="3785" y="5434"/>
                </a:lnTo>
                <a:lnTo>
                  <a:pt x="3804" y="5359"/>
                </a:lnTo>
                <a:lnTo>
                  <a:pt x="3820" y="5283"/>
                </a:lnTo>
                <a:lnTo>
                  <a:pt x="3834" y="5208"/>
                </a:lnTo>
                <a:lnTo>
                  <a:pt x="3847" y="5131"/>
                </a:lnTo>
                <a:lnTo>
                  <a:pt x="3858" y="5054"/>
                </a:lnTo>
                <a:lnTo>
                  <a:pt x="3868" y="4976"/>
                </a:lnTo>
                <a:lnTo>
                  <a:pt x="3874" y="4898"/>
                </a:lnTo>
                <a:lnTo>
                  <a:pt x="3879" y="4818"/>
                </a:lnTo>
                <a:lnTo>
                  <a:pt x="3882" y="4739"/>
                </a:lnTo>
                <a:lnTo>
                  <a:pt x="3883" y="4659"/>
                </a:lnTo>
                <a:lnTo>
                  <a:pt x="3882" y="4579"/>
                </a:lnTo>
                <a:lnTo>
                  <a:pt x="3879" y="4500"/>
                </a:lnTo>
                <a:lnTo>
                  <a:pt x="3874" y="4421"/>
                </a:lnTo>
                <a:lnTo>
                  <a:pt x="3868" y="4343"/>
                </a:lnTo>
                <a:lnTo>
                  <a:pt x="3858" y="4265"/>
                </a:lnTo>
                <a:lnTo>
                  <a:pt x="3847" y="4188"/>
                </a:lnTo>
                <a:lnTo>
                  <a:pt x="3834" y="4111"/>
                </a:lnTo>
                <a:lnTo>
                  <a:pt x="3820" y="4035"/>
                </a:lnTo>
                <a:lnTo>
                  <a:pt x="3804" y="3959"/>
                </a:lnTo>
                <a:lnTo>
                  <a:pt x="3785" y="3885"/>
                </a:lnTo>
                <a:lnTo>
                  <a:pt x="3765" y="3811"/>
                </a:lnTo>
                <a:lnTo>
                  <a:pt x="3743" y="3738"/>
                </a:lnTo>
                <a:lnTo>
                  <a:pt x="3720" y="3665"/>
                </a:lnTo>
                <a:lnTo>
                  <a:pt x="3694" y="3594"/>
                </a:lnTo>
                <a:lnTo>
                  <a:pt x="3666" y="3523"/>
                </a:lnTo>
                <a:lnTo>
                  <a:pt x="3638" y="3453"/>
                </a:lnTo>
                <a:lnTo>
                  <a:pt x="3608" y="3383"/>
                </a:lnTo>
                <a:lnTo>
                  <a:pt x="3575" y="3316"/>
                </a:lnTo>
                <a:lnTo>
                  <a:pt x="3542" y="3248"/>
                </a:lnTo>
                <a:lnTo>
                  <a:pt x="3507" y="3181"/>
                </a:lnTo>
                <a:lnTo>
                  <a:pt x="3470" y="3116"/>
                </a:lnTo>
                <a:lnTo>
                  <a:pt x="3432" y="3052"/>
                </a:lnTo>
                <a:lnTo>
                  <a:pt x="3392" y="2988"/>
                </a:lnTo>
                <a:lnTo>
                  <a:pt x="3352" y="2925"/>
                </a:lnTo>
                <a:lnTo>
                  <a:pt x="3309" y="2863"/>
                </a:lnTo>
                <a:lnTo>
                  <a:pt x="3264" y="2803"/>
                </a:lnTo>
                <a:lnTo>
                  <a:pt x="3219" y="2744"/>
                </a:lnTo>
                <a:lnTo>
                  <a:pt x="3172" y="2686"/>
                </a:lnTo>
                <a:lnTo>
                  <a:pt x="3123" y="2629"/>
                </a:lnTo>
                <a:lnTo>
                  <a:pt x="3075" y="2572"/>
                </a:lnTo>
                <a:lnTo>
                  <a:pt x="3024" y="2518"/>
                </a:lnTo>
                <a:lnTo>
                  <a:pt x="2972" y="2465"/>
                </a:lnTo>
                <a:lnTo>
                  <a:pt x="2917" y="2413"/>
                </a:lnTo>
                <a:lnTo>
                  <a:pt x="2863" y="2362"/>
                </a:lnTo>
                <a:lnTo>
                  <a:pt x="2807" y="2312"/>
                </a:lnTo>
                <a:lnTo>
                  <a:pt x="2750" y="2265"/>
                </a:lnTo>
                <a:lnTo>
                  <a:pt x="2692" y="2217"/>
                </a:lnTo>
                <a:lnTo>
                  <a:pt x="2633" y="2171"/>
                </a:lnTo>
                <a:lnTo>
                  <a:pt x="2573" y="2127"/>
                </a:lnTo>
                <a:lnTo>
                  <a:pt x="2511" y="2085"/>
                </a:lnTo>
                <a:lnTo>
                  <a:pt x="2449" y="2043"/>
                </a:lnTo>
                <a:lnTo>
                  <a:pt x="2385" y="2004"/>
                </a:lnTo>
                <a:lnTo>
                  <a:pt x="2321" y="1965"/>
                </a:lnTo>
                <a:lnTo>
                  <a:pt x="2254" y="1929"/>
                </a:lnTo>
                <a:lnTo>
                  <a:pt x="2188" y="1894"/>
                </a:lnTo>
                <a:lnTo>
                  <a:pt x="2121" y="1860"/>
                </a:lnTo>
                <a:lnTo>
                  <a:pt x="2052" y="1828"/>
                </a:lnTo>
                <a:lnTo>
                  <a:pt x="1983" y="1798"/>
                </a:lnTo>
                <a:lnTo>
                  <a:pt x="1914" y="1769"/>
                </a:lnTo>
                <a:lnTo>
                  <a:pt x="1843" y="1742"/>
                </a:lnTo>
                <a:lnTo>
                  <a:pt x="1770" y="1717"/>
                </a:lnTo>
                <a:lnTo>
                  <a:pt x="1698" y="1693"/>
                </a:lnTo>
                <a:lnTo>
                  <a:pt x="1625" y="1672"/>
                </a:lnTo>
                <a:lnTo>
                  <a:pt x="1551" y="1652"/>
                </a:lnTo>
                <a:lnTo>
                  <a:pt x="1477" y="1633"/>
                </a:lnTo>
                <a:lnTo>
                  <a:pt x="1401" y="1616"/>
                </a:lnTo>
                <a:lnTo>
                  <a:pt x="1325" y="1602"/>
                </a:lnTo>
                <a:lnTo>
                  <a:pt x="1248" y="1589"/>
                </a:lnTo>
                <a:lnTo>
                  <a:pt x="1171" y="1578"/>
                </a:lnTo>
                <a:lnTo>
                  <a:pt x="1093" y="1569"/>
                </a:lnTo>
                <a:lnTo>
                  <a:pt x="1015" y="1562"/>
                </a:lnTo>
                <a:lnTo>
                  <a:pt x="936" y="1557"/>
                </a:lnTo>
                <a:lnTo>
                  <a:pt x="857" y="1553"/>
                </a:lnTo>
                <a:lnTo>
                  <a:pt x="776" y="1553"/>
                </a:lnTo>
                <a:lnTo>
                  <a:pt x="737" y="1552"/>
                </a:lnTo>
                <a:lnTo>
                  <a:pt x="697" y="1549"/>
                </a:lnTo>
                <a:lnTo>
                  <a:pt x="658" y="1544"/>
                </a:lnTo>
                <a:lnTo>
                  <a:pt x="620" y="1537"/>
                </a:lnTo>
                <a:lnTo>
                  <a:pt x="582" y="1529"/>
                </a:lnTo>
                <a:lnTo>
                  <a:pt x="545" y="1518"/>
                </a:lnTo>
                <a:lnTo>
                  <a:pt x="510" y="1506"/>
                </a:lnTo>
                <a:lnTo>
                  <a:pt x="474" y="1492"/>
                </a:lnTo>
                <a:lnTo>
                  <a:pt x="440" y="1477"/>
                </a:lnTo>
                <a:lnTo>
                  <a:pt x="407" y="1459"/>
                </a:lnTo>
                <a:lnTo>
                  <a:pt x="374" y="1441"/>
                </a:lnTo>
                <a:lnTo>
                  <a:pt x="342" y="1421"/>
                </a:lnTo>
                <a:lnTo>
                  <a:pt x="312" y="1398"/>
                </a:lnTo>
                <a:lnTo>
                  <a:pt x="283" y="1376"/>
                </a:lnTo>
                <a:lnTo>
                  <a:pt x="254" y="1351"/>
                </a:lnTo>
                <a:lnTo>
                  <a:pt x="227" y="1325"/>
                </a:lnTo>
                <a:lnTo>
                  <a:pt x="202" y="1299"/>
                </a:lnTo>
                <a:lnTo>
                  <a:pt x="177" y="1271"/>
                </a:lnTo>
                <a:lnTo>
                  <a:pt x="154" y="1241"/>
                </a:lnTo>
                <a:lnTo>
                  <a:pt x="132" y="1210"/>
                </a:lnTo>
                <a:lnTo>
                  <a:pt x="112" y="1179"/>
                </a:lnTo>
                <a:lnTo>
                  <a:pt x="93" y="1146"/>
                </a:lnTo>
                <a:lnTo>
                  <a:pt x="77" y="1113"/>
                </a:lnTo>
                <a:lnTo>
                  <a:pt x="61" y="1079"/>
                </a:lnTo>
                <a:lnTo>
                  <a:pt x="47" y="1043"/>
                </a:lnTo>
                <a:lnTo>
                  <a:pt x="35" y="1008"/>
                </a:lnTo>
                <a:lnTo>
                  <a:pt x="25" y="970"/>
                </a:lnTo>
                <a:lnTo>
                  <a:pt x="15" y="933"/>
                </a:lnTo>
                <a:lnTo>
                  <a:pt x="9" y="894"/>
                </a:lnTo>
                <a:lnTo>
                  <a:pt x="3" y="856"/>
                </a:lnTo>
                <a:lnTo>
                  <a:pt x="1" y="816"/>
                </a:lnTo>
                <a:lnTo>
                  <a:pt x="0" y="777"/>
                </a:lnTo>
                <a:lnTo>
                  <a:pt x="1" y="737"/>
                </a:lnTo>
                <a:lnTo>
                  <a:pt x="3" y="697"/>
                </a:lnTo>
                <a:lnTo>
                  <a:pt x="9" y="659"/>
                </a:lnTo>
                <a:lnTo>
                  <a:pt x="15" y="620"/>
                </a:lnTo>
                <a:lnTo>
                  <a:pt x="25" y="583"/>
                </a:lnTo>
                <a:lnTo>
                  <a:pt x="35" y="545"/>
                </a:lnTo>
                <a:lnTo>
                  <a:pt x="47" y="510"/>
                </a:lnTo>
                <a:lnTo>
                  <a:pt x="61" y="474"/>
                </a:lnTo>
                <a:lnTo>
                  <a:pt x="77" y="440"/>
                </a:lnTo>
                <a:lnTo>
                  <a:pt x="93" y="407"/>
                </a:lnTo>
                <a:lnTo>
                  <a:pt x="112" y="374"/>
                </a:lnTo>
                <a:lnTo>
                  <a:pt x="132" y="343"/>
                </a:lnTo>
                <a:lnTo>
                  <a:pt x="154" y="312"/>
                </a:lnTo>
                <a:lnTo>
                  <a:pt x="177" y="282"/>
                </a:lnTo>
                <a:lnTo>
                  <a:pt x="202" y="254"/>
                </a:lnTo>
                <a:lnTo>
                  <a:pt x="227" y="227"/>
                </a:lnTo>
                <a:lnTo>
                  <a:pt x="254" y="202"/>
                </a:lnTo>
                <a:lnTo>
                  <a:pt x="283" y="177"/>
                </a:lnTo>
                <a:lnTo>
                  <a:pt x="312" y="155"/>
                </a:lnTo>
                <a:lnTo>
                  <a:pt x="342" y="132"/>
                </a:lnTo>
                <a:lnTo>
                  <a:pt x="374" y="112"/>
                </a:lnTo>
                <a:lnTo>
                  <a:pt x="407" y="93"/>
                </a:lnTo>
                <a:lnTo>
                  <a:pt x="440" y="77"/>
                </a:lnTo>
                <a:lnTo>
                  <a:pt x="474" y="61"/>
                </a:lnTo>
                <a:lnTo>
                  <a:pt x="510" y="47"/>
                </a:lnTo>
                <a:lnTo>
                  <a:pt x="545" y="35"/>
                </a:lnTo>
                <a:lnTo>
                  <a:pt x="582" y="24"/>
                </a:lnTo>
                <a:lnTo>
                  <a:pt x="620" y="16"/>
                </a:lnTo>
                <a:lnTo>
                  <a:pt x="658" y="9"/>
                </a:lnTo>
                <a:lnTo>
                  <a:pt x="697" y="4"/>
                </a:lnTo>
                <a:lnTo>
                  <a:pt x="737" y="1"/>
                </a:lnTo>
                <a:lnTo>
                  <a:pt x="776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8" name="矩形 361"/>
          <p:cNvSpPr>
            <a:spLocks noChangeArrowheads="1"/>
          </p:cNvSpPr>
          <p:nvPr/>
        </p:nvSpPr>
        <p:spPr bwMode="auto">
          <a:xfrm>
            <a:off x="2825750" y="389890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9" name="矩形 362"/>
          <p:cNvSpPr>
            <a:spLocks noChangeArrowheads="1"/>
          </p:cNvSpPr>
          <p:nvPr/>
        </p:nvSpPr>
        <p:spPr bwMode="auto">
          <a:xfrm>
            <a:off x="3363913" y="3808413"/>
            <a:ext cx="3971925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Unmounting：已移出真实 DOM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60" name="KSO_Shape"/>
          <p:cNvSpPr>
            <a:spLocks noChangeArrowheads="1"/>
          </p:cNvSpPr>
          <p:nvPr/>
        </p:nvSpPr>
        <p:spPr bwMode="auto">
          <a:xfrm>
            <a:off x="2908300" y="3981450"/>
            <a:ext cx="225425" cy="225425"/>
          </a:xfrm>
          <a:custGeom>
            <a:avLst/>
            <a:gdLst>
              <a:gd name="T0" fmla="*/ 0 w 4327"/>
              <a:gd name="T1" fmla="*/ 2147483646 h 4329"/>
              <a:gd name="T2" fmla="*/ 0 w 4327"/>
              <a:gd name="T3" fmla="*/ 2147483646 h 4329"/>
              <a:gd name="T4" fmla="*/ 2147483646 w 4327"/>
              <a:gd name="T5" fmla="*/ 2147483646 h 4329"/>
              <a:gd name="T6" fmla="*/ 2147483646 w 4327"/>
              <a:gd name="T7" fmla="*/ 2147483646 h 4329"/>
              <a:gd name="T8" fmla="*/ 2147483646 w 4327"/>
              <a:gd name="T9" fmla="*/ 2147483646 h 4329"/>
              <a:gd name="T10" fmla="*/ 2147483646 w 4327"/>
              <a:gd name="T11" fmla="*/ 2147483646 h 4329"/>
              <a:gd name="T12" fmla="*/ 2147483646 w 4327"/>
              <a:gd name="T13" fmla="*/ 2147483646 h 4329"/>
              <a:gd name="T14" fmla="*/ 2147483646 w 4327"/>
              <a:gd name="T15" fmla="*/ 2147483646 h 4329"/>
              <a:gd name="T16" fmla="*/ 2147483646 w 4327"/>
              <a:gd name="T17" fmla="*/ 2147483646 h 4329"/>
              <a:gd name="T18" fmla="*/ 2147483646 w 4327"/>
              <a:gd name="T19" fmla="*/ 2147483646 h 4329"/>
              <a:gd name="T20" fmla="*/ 0 w 4327"/>
              <a:gd name="T21" fmla="*/ 2147483646 h 4329"/>
              <a:gd name="T22" fmla="*/ 2147483646 w 4327"/>
              <a:gd name="T23" fmla="*/ 2147483646 h 4329"/>
              <a:gd name="T24" fmla="*/ 2147483646 w 4327"/>
              <a:gd name="T25" fmla="*/ 2147483646 h 4329"/>
              <a:gd name="T26" fmla="*/ 2147483646 w 4327"/>
              <a:gd name="T27" fmla="*/ 2147483646 h 4329"/>
              <a:gd name="T28" fmla="*/ 2147483646 w 4327"/>
              <a:gd name="T29" fmla="*/ 2147483646 h 4329"/>
              <a:gd name="T30" fmla="*/ 2147483646 w 4327"/>
              <a:gd name="T31" fmla="*/ 2147483646 h 4329"/>
              <a:gd name="T32" fmla="*/ 2147483646 w 4327"/>
              <a:gd name="T33" fmla="*/ 0 h 4329"/>
              <a:gd name="T34" fmla="*/ 2147483646 w 4327"/>
              <a:gd name="T35" fmla="*/ 0 h 4329"/>
              <a:gd name="T36" fmla="*/ 2147483646 w 4327"/>
              <a:gd name="T37" fmla="*/ 2147483646 h 4329"/>
              <a:gd name="T38" fmla="*/ 2147483646 w 4327"/>
              <a:gd name="T39" fmla="*/ 2147483646 h 4329"/>
              <a:gd name="T40" fmla="*/ 2147483646 w 4327"/>
              <a:gd name="T41" fmla="*/ 2147483646 h 4329"/>
              <a:gd name="T42" fmla="*/ 2147483646 w 4327"/>
              <a:gd name="T43" fmla="*/ 2147483646 h 4329"/>
              <a:gd name="T44" fmla="*/ 2147483646 w 4327"/>
              <a:gd name="T45" fmla="*/ 2147483646 h 4329"/>
              <a:gd name="T46" fmla="*/ 2147483646 w 4327"/>
              <a:gd name="T47" fmla="*/ 2147483646 h 4329"/>
              <a:gd name="T48" fmla="*/ 2147483646 w 4327"/>
              <a:gd name="T49" fmla="*/ 2147483646 h 4329"/>
              <a:gd name="T50" fmla="*/ 2147483646 w 4327"/>
              <a:gd name="T51" fmla="*/ 2147483646 h 4329"/>
              <a:gd name="T52" fmla="*/ 2147483646 w 4327"/>
              <a:gd name="T53" fmla="*/ 2147483646 h 4329"/>
              <a:gd name="T54" fmla="*/ 2147483646 w 4327"/>
              <a:gd name="T55" fmla="*/ 2147483646 h 4329"/>
              <a:gd name="T56" fmla="*/ 2147483646 w 4327"/>
              <a:gd name="T57" fmla="*/ 2147483646 h 4329"/>
              <a:gd name="T58" fmla="*/ 2147483646 w 4327"/>
              <a:gd name="T59" fmla="*/ 2147483646 h 4329"/>
              <a:gd name="T60" fmla="*/ 2147483646 w 4327"/>
              <a:gd name="T61" fmla="*/ 2147483646 h 4329"/>
              <a:gd name="T62" fmla="*/ 2147483646 w 4327"/>
              <a:gd name="T63" fmla="*/ 2147483646 h 4329"/>
              <a:gd name="T64" fmla="*/ 2147483646 w 4327"/>
              <a:gd name="T65" fmla="*/ 2147483646 h 4329"/>
              <a:gd name="T66" fmla="*/ 2147483646 w 4327"/>
              <a:gd name="T67" fmla="*/ 2147483646 h 4329"/>
              <a:gd name="T68" fmla="*/ 2147483646 w 4327"/>
              <a:gd name="T69" fmla="*/ 2147483646 h 4329"/>
              <a:gd name="T70" fmla="*/ 2147483646 w 4327"/>
              <a:gd name="T71" fmla="*/ 2147483646 h 4329"/>
              <a:gd name="T72" fmla="*/ 2147483646 w 4327"/>
              <a:gd name="T73" fmla="*/ 2147483646 h 4329"/>
              <a:gd name="T74" fmla="*/ 2147483646 w 4327"/>
              <a:gd name="T75" fmla="*/ 2147483646 h 4329"/>
              <a:gd name="T76" fmla="*/ 2147483646 w 4327"/>
              <a:gd name="T77" fmla="*/ 2147483646 h 4329"/>
              <a:gd name="T78" fmla="*/ 2147483646 w 4327"/>
              <a:gd name="T79" fmla="*/ 2147483646 h 4329"/>
              <a:gd name="T80" fmla="*/ 2147483646 w 4327"/>
              <a:gd name="T81" fmla="*/ 2147483646 h 4329"/>
              <a:gd name="T82" fmla="*/ 2147483646 w 4327"/>
              <a:gd name="T83" fmla="*/ 2147483646 h 4329"/>
              <a:gd name="T84" fmla="*/ 2147483646 w 4327"/>
              <a:gd name="T85" fmla="*/ 2147483646 h 4329"/>
              <a:gd name="T86" fmla="*/ 2147483646 w 4327"/>
              <a:gd name="T87" fmla="*/ 2147483646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4327"/>
              <a:gd name="T133" fmla="*/ 0 h 4329"/>
              <a:gd name="T134" fmla="*/ 4327 w 4327"/>
              <a:gd name="T135" fmla="*/ 4329 h 432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1" name="直接连接符 16"/>
          <p:cNvSpPr>
            <a:spLocks noChangeShapeType="1"/>
          </p:cNvSpPr>
          <p:nvPr/>
        </p:nvSpPr>
        <p:spPr bwMode="auto">
          <a:xfrm>
            <a:off x="1450975" y="2765425"/>
            <a:ext cx="1374775" cy="0"/>
          </a:xfrm>
          <a:prstGeom prst="line">
            <a:avLst/>
          </a:prstGeom>
          <a:noFill/>
          <a:ln w="952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矩形 365"/>
          <p:cNvSpPr>
            <a:spLocks noChangeArrowheads="1"/>
          </p:cNvSpPr>
          <p:nvPr/>
        </p:nvSpPr>
        <p:spPr bwMode="auto">
          <a:xfrm>
            <a:off x="2825750" y="2597150"/>
            <a:ext cx="39052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" name="矩形 366"/>
          <p:cNvSpPr>
            <a:spLocks noChangeArrowheads="1"/>
          </p:cNvSpPr>
          <p:nvPr/>
        </p:nvSpPr>
        <p:spPr bwMode="auto">
          <a:xfrm>
            <a:off x="3363913" y="2513013"/>
            <a:ext cx="3971925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Updating：正在被重新渲染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 useBgFill="1">
        <p:nvSpPr>
          <p:cNvPr id="164" name="KSO_Shape"/>
          <p:cNvSpPr>
            <a:spLocks noChangeArrowheads="1"/>
          </p:cNvSpPr>
          <p:nvPr/>
        </p:nvSpPr>
        <p:spPr bwMode="auto">
          <a:xfrm>
            <a:off x="2892425" y="2668588"/>
            <a:ext cx="257175" cy="247650"/>
          </a:xfrm>
          <a:custGeom>
            <a:avLst/>
            <a:gdLst>
              <a:gd name="T0" fmla="*/ 2147483646 w 6958"/>
              <a:gd name="T1" fmla="*/ 2147483646 h 6700"/>
              <a:gd name="T2" fmla="*/ 2147483646 w 6958"/>
              <a:gd name="T3" fmla="*/ 2147483646 h 6700"/>
              <a:gd name="T4" fmla="*/ 2147483646 w 6958"/>
              <a:gd name="T5" fmla="*/ 2147483646 h 6700"/>
              <a:gd name="T6" fmla="*/ 2147483646 w 6958"/>
              <a:gd name="T7" fmla="*/ 2147483646 h 6700"/>
              <a:gd name="T8" fmla="*/ 2147483646 w 6958"/>
              <a:gd name="T9" fmla="*/ 2147483646 h 6700"/>
              <a:gd name="T10" fmla="*/ 2147483646 w 6958"/>
              <a:gd name="T11" fmla="*/ 2147483646 h 6700"/>
              <a:gd name="T12" fmla="*/ 2147483646 w 6958"/>
              <a:gd name="T13" fmla="*/ 2147483646 h 6700"/>
              <a:gd name="T14" fmla="*/ 2147483646 w 6958"/>
              <a:gd name="T15" fmla="*/ 2147483646 h 6700"/>
              <a:gd name="T16" fmla="*/ 2147483646 w 6958"/>
              <a:gd name="T17" fmla="*/ 2147483646 h 6700"/>
              <a:gd name="T18" fmla="*/ 2147483646 w 6958"/>
              <a:gd name="T19" fmla="*/ 2147483646 h 6700"/>
              <a:gd name="T20" fmla="*/ 2147483646 w 6958"/>
              <a:gd name="T21" fmla="*/ 2147483646 h 6700"/>
              <a:gd name="T22" fmla="*/ 2147483646 w 6958"/>
              <a:gd name="T23" fmla="*/ 2147483646 h 6700"/>
              <a:gd name="T24" fmla="*/ 2147483646 w 6958"/>
              <a:gd name="T25" fmla="*/ 2147483646 h 6700"/>
              <a:gd name="T26" fmla="*/ 2147483646 w 6958"/>
              <a:gd name="T27" fmla="*/ 2147483646 h 6700"/>
              <a:gd name="T28" fmla="*/ 2147483646 w 6958"/>
              <a:gd name="T29" fmla="*/ 2147483646 h 6700"/>
              <a:gd name="T30" fmla="*/ 2147483646 w 6958"/>
              <a:gd name="T31" fmla="*/ 2147483646 h 6700"/>
              <a:gd name="T32" fmla="*/ 2147483646 w 6958"/>
              <a:gd name="T33" fmla="*/ 2147483646 h 6700"/>
              <a:gd name="T34" fmla="*/ 2147483646 w 6958"/>
              <a:gd name="T35" fmla="*/ 2147483646 h 6700"/>
              <a:gd name="T36" fmla="*/ 2147483646 w 6958"/>
              <a:gd name="T37" fmla="*/ 2147483646 h 6700"/>
              <a:gd name="T38" fmla="*/ 2147483646 w 6958"/>
              <a:gd name="T39" fmla="*/ 2147483646 h 6700"/>
              <a:gd name="T40" fmla="*/ 2147483646 w 6958"/>
              <a:gd name="T41" fmla="*/ 759810345 h 6700"/>
              <a:gd name="T42" fmla="*/ 2147483646 w 6958"/>
              <a:gd name="T43" fmla="*/ 2147483646 h 6700"/>
              <a:gd name="T44" fmla="*/ 2147483646 w 6958"/>
              <a:gd name="T45" fmla="*/ 2147483646 h 6700"/>
              <a:gd name="T46" fmla="*/ 2147483646 w 6958"/>
              <a:gd name="T47" fmla="*/ 2147483646 h 6700"/>
              <a:gd name="T48" fmla="*/ 2147483646 w 6958"/>
              <a:gd name="T49" fmla="*/ 2147483646 h 6700"/>
              <a:gd name="T50" fmla="*/ 2147483646 w 6958"/>
              <a:gd name="T51" fmla="*/ 2147483646 h 6700"/>
              <a:gd name="T52" fmla="*/ 2147483646 w 6958"/>
              <a:gd name="T53" fmla="*/ 2147483646 h 6700"/>
              <a:gd name="T54" fmla="*/ 2147483646 w 6958"/>
              <a:gd name="T55" fmla="*/ 2147483646 h 6700"/>
              <a:gd name="T56" fmla="*/ 2147483646 w 6958"/>
              <a:gd name="T57" fmla="*/ 2147483646 h 6700"/>
              <a:gd name="T58" fmla="*/ 2147483646 w 6958"/>
              <a:gd name="T59" fmla="*/ 2147483646 h 6700"/>
              <a:gd name="T60" fmla="*/ 2147483646 w 6958"/>
              <a:gd name="T61" fmla="*/ 2147483646 h 6700"/>
              <a:gd name="T62" fmla="*/ 2147483646 w 6958"/>
              <a:gd name="T63" fmla="*/ 2147483646 h 6700"/>
              <a:gd name="T64" fmla="*/ 2147483646 w 6958"/>
              <a:gd name="T65" fmla="*/ 2147483646 h 6700"/>
              <a:gd name="T66" fmla="*/ 2147483646 w 6958"/>
              <a:gd name="T67" fmla="*/ 2147483646 h 6700"/>
              <a:gd name="T68" fmla="*/ 2147483646 w 6958"/>
              <a:gd name="T69" fmla="*/ 2147483646 h 6700"/>
              <a:gd name="T70" fmla="*/ 2147483646 w 6958"/>
              <a:gd name="T71" fmla="*/ 2147483646 h 6700"/>
              <a:gd name="T72" fmla="*/ 2147483646 w 6958"/>
              <a:gd name="T73" fmla="*/ 2147483646 h 6700"/>
              <a:gd name="T74" fmla="*/ 2147483646 w 6958"/>
              <a:gd name="T75" fmla="*/ 2147483646 h 6700"/>
              <a:gd name="T76" fmla="*/ 2147483646 w 6958"/>
              <a:gd name="T77" fmla="*/ 2147483646 h 6700"/>
              <a:gd name="T78" fmla="*/ 2147483646 w 6958"/>
              <a:gd name="T79" fmla="*/ 2147483646 h 6700"/>
              <a:gd name="T80" fmla="*/ 2147483646 w 6958"/>
              <a:gd name="T81" fmla="*/ 2147483646 h 6700"/>
              <a:gd name="T82" fmla="*/ 2147483646 w 6958"/>
              <a:gd name="T83" fmla="*/ 2147483646 h 6700"/>
              <a:gd name="T84" fmla="*/ 2147483646 w 6958"/>
              <a:gd name="T85" fmla="*/ 2147483646 h 6700"/>
              <a:gd name="T86" fmla="*/ 2147483646 w 6958"/>
              <a:gd name="T87" fmla="*/ 2147483646 h 6700"/>
              <a:gd name="T88" fmla="*/ 2147483646 w 6958"/>
              <a:gd name="T89" fmla="*/ 2147483646 h 6700"/>
              <a:gd name="T90" fmla="*/ 2147483646 w 6958"/>
              <a:gd name="T91" fmla="*/ 2147483646 h 6700"/>
              <a:gd name="T92" fmla="*/ 2147483646 w 6958"/>
              <a:gd name="T93" fmla="*/ 2147483646 h 6700"/>
              <a:gd name="T94" fmla="*/ 2147483646 w 6958"/>
              <a:gd name="T95" fmla="*/ 2147483646 h 6700"/>
              <a:gd name="T96" fmla="*/ 2147483646 w 6958"/>
              <a:gd name="T97" fmla="*/ 2147483646 h 6700"/>
              <a:gd name="T98" fmla="*/ 2147483646 w 6958"/>
              <a:gd name="T99" fmla="*/ 2147483646 h 6700"/>
              <a:gd name="T100" fmla="*/ 2147483646 w 6958"/>
              <a:gd name="T101" fmla="*/ 2147483646 h 6700"/>
              <a:gd name="T102" fmla="*/ 2147483646 w 6958"/>
              <a:gd name="T103" fmla="*/ 2147483646 h 6700"/>
              <a:gd name="T104" fmla="*/ 2147483646 w 6958"/>
              <a:gd name="T105" fmla="*/ 2147483646 h 6700"/>
              <a:gd name="T106" fmla="*/ 2147483646 w 6958"/>
              <a:gd name="T107" fmla="*/ 2147483646 h 6700"/>
              <a:gd name="T108" fmla="*/ 2147483646 w 6958"/>
              <a:gd name="T109" fmla="*/ 2147483646 h 6700"/>
              <a:gd name="T110" fmla="*/ 2147483646 w 6958"/>
              <a:gd name="T111" fmla="*/ 2147483646 h 6700"/>
              <a:gd name="T112" fmla="*/ 2147483646 w 6958"/>
              <a:gd name="T113" fmla="*/ 2147483646 h 6700"/>
              <a:gd name="T114" fmla="*/ 2147483646 w 6958"/>
              <a:gd name="T115" fmla="*/ 2147483646 h 6700"/>
              <a:gd name="T116" fmla="*/ 2147483646 w 6958"/>
              <a:gd name="T117" fmla="*/ 2147483646 h 6700"/>
              <a:gd name="T118" fmla="*/ 2147483646 w 6958"/>
              <a:gd name="T119" fmla="*/ 2147483646 h 67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958"/>
              <a:gd name="T181" fmla="*/ 0 h 6700"/>
              <a:gd name="T182" fmla="*/ 6958 w 6958"/>
              <a:gd name="T183" fmla="*/ 6700 h 670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958" h="6700">
                <a:moveTo>
                  <a:pt x="6955" y="4791"/>
                </a:moveTo>
                <a:lnTo>
                  <a:pt x="6955" y="4791"/>
                </a:lnTo>
                <a:lnTo>
                  <a:pt x="6958" y="4733"/>
                </a:lnTo>
                <a:lnTo>
                  <a:pt x="6958" y="4678"/>
                </a:lnTo>
                <a:lnTo>
                  <a:pt x="6955" y="4626"/>
                </a:lnTo>
                <a:lnTo>
                  <a:pt x="6951" y="4579"/>
                </a:lnTo>
                <a:lnTo>
                  <a:pt x="6946" y="4533"/>
                </a:lnTo>
                <a:lnTo>
                  <a:pt x="6939" y="4492"/>
                </a:lnTo>
                <a:lnTo>
                  <a:pt x="6930" y="4454"/>
                </a:lnTo>
                <a:lnTo>
                  <a:pt x="6920" y="4418"/>
                </a:lnTo>
                <a:lnTo>
                  <a:pt x="6908" y="4385"/>
                </a:lnTo>
                <a:lnTo>
                  <a:pt x="6896" y="4355"/>
                </a:lnTo>
                <a:lnTo>
                  <a:pt x="6881" y="4328"/>
                </a:lnTo>
                <a:lnTo>
                  <a:pt x="6865" y="4304"/>
                </a:lnTo>
                <a:lnTo>
                  <a:pt x="6849" y="4282"/>
                </a:lnTo>
                <a:lnTo>
                  <a:pt x="6831" y="4263"/>
                </a:lnTo>
                <a:lnTo>
                  <a:pt x="6813" y="4247"/>
                </a:lnTo>
                <a:lnTo>
                  <a:pt x="6793" y="4232"/>
                </a:lnTo>
                <a:lnTo>
                  <a:pt x="6773" y="4221"/>
                </a:lnTo>
                <a:lnTo>
                  <a:pt x="6753" y="4211"/>
                </a:lnTo>
                <a:lnTo>
                  <a:pt x="6732" y="4205"/>
                </a:lnTo>
                <a:lnTo>
                  <a:pt x="6710" y="4200"/>
                </a:lnTo>
                <a:lnTo>
                  <a:pt x="6689" y="4197"/>
                </a:lnTo>
                <a:lnTo>
                  <a:pt x="6666" y="4197"/>
                </a:lnTo>
                <a:lnTo>
                  <a:pt x="6644" y="4199"/>
                </a:lnTo>
                <a:lnTo>
                  <a:pt x="6622" y="4202"/>
                </a:lnTo>
                <a:lnTo>
                  <a:pt x="6599" y="4207"/>
                </a:lnTo>
                <a:lnTo>
                  <a:pt x="6577" y="4215"/>
                </a:lnTo>
                <a:lnTo>
                  <a:pt x="6555" y="4225"/>
                </a:lnTo>
                <a:lnTo>
                  <a:pt x="6532" y="4236"/>
                </a:lnTo>
                <a:lnTo>
                  <a:pt x="6511" y="4248"/>
                </a:lnTo>
                <a:lnTo>
                  <a:pt x="6490" y="4262"/>
                </a:lnTo>
                <a:lnTo>
                  <a:pt x="6469" y="4278"/>
                </a:lnTo>
                <a:lnTo>
                  <a:pt x="6449" y="4295"/>
                </a:lnTo>
                <a:lnTo>
                  <a:pt x="6432" y="4318"/>
                </a:lnTo>
                <a:lnTo>
                  <a:pt x="6415" y="4341"/>
                </a:lnTo>
                <a:lnTo>
                  <a:pt x="6395" y="4362"/>
                </a:lnTo>
                <a:lnTo>
                  <a:pt x="6375" y="4383"/>
                </a:lnTo>
                <a:lnTo>
                  <a:pt x="6374" y="4386"/>
                </a:lnTo>
                <a:lnTo>
                  <a:pt x="6372" y="4385"/>
                </a:lnTo>
                <a:lnTo>
                  <a:pt x="6346" y="4411"/>
                </a:lnTo>
                <a:lnTo>
                  <a:pt x="6318" y="4434"/>
                </a:lnTo>
                <a:lnTo>
                  <a:pt x="6288" y="4456"/>
                </a:lnTo>
                <a:lnTo>
                  <a:pt x="6258" y="4478"/>
                </a:lnTo>
                <a:lnTo>
                  <a:pt x="6227" y="4497"/>
                </a:lnTo>
                <a:lnTo>
                  <a:pt x="6195" y="4516"/>
                </a:lnTo>
                <a:lnTo>
                  <a:pt x="6162" y="4532"/>
                </a:lnTo>
                <a:lnTo>
                  <a:pt x="6127" y="4547"/>
                </a:lnTo>
                <a:lnTo>
                  <a:pt x="6092" y="4561"/>
                </a:lnTo>
                <a:lnTo>
                  <a:pt x="6056" y="4573"/>
                </a:lnTo>
                <a:lnTo>
                  <a:pt x="6020" y="4583"/>
                </a:lnTo>
                <a:lnTo>
                  <a:pt x="5983" y="4592"/>
                </a:lnTo>
                <a:lnTo>
                  <a:pt x="5945" y="4599"/>
                </a:lnTo>
                <a:lnTo>
                  <a:pt x="5906" y="4603"/>
                </a:lnTo>
                <a:lnTo>
                  <a:pt x="5868" y="4606"/>
                </a:lnTo>
                <a:lnTo>
                  <a:pt x="5828" y="4608"/>
                </a:lnTo>
                <a:lnTo>
                  <a:pt x="5787" y="4606"/>
                </a:lnTo>
                <a:lnTo>
                  <a:pt x="5748" y="4603"/>
                </a:lnTo>
                <a:lnTo>
                  <a:pt x="5709" y="4598"/>
                </a:lnTo>
                <a:lnTo>
                  <a:pt x="5670" y="4592"/>
                </a:lnTo>
                <a:lnTo>
                  <a:pt x="5632" y="4583"/>
                </a:lnTo>
                <a:lnTo>
                  <a:pt x="5595" y="4572"/>
                </a:lnTo>
                <a:lnTo>
                  <a:pt x="5559" y="4559"/>
                </a:lnTo>
                <a:lnTo>
                  <a:pt x="5523" y="4546"/>
                </a:lnTo>
                <a:lnTo>
                  <a:pt x="5489" y="4530"/>
                </a:lnTo>
                <a:lnTo>
                  <a:pt x="5455" y="4512"/>
                </a:lnTo>
                <a:lnTo>
                  <a:pt x="5422" y="4494"/>
                </a:lnTo>
                <a:lnTo>
                  <a:pt x="5391" y="4474"/>
                </a:lnTo>
                <a:lnTo>
                  <a:pt x="5360" y="4451"/>
                </a:lnTo>
                <a:lnTo>
                  <a:pt x="5330" y="4428"/>
                </a:lnTo>
                <a:lnTo>
                  <a:pt x="5301" y="4403"/>
                </a:lnTo>
                <a:lnTo>
                  <a:pt x="5274" y="4377"/>
                </a:lnTo>
                <a:lnTo>
                  <a:pt x="5248" y="4350"/>
                </a:lnTo>
                <a:lnTo>
                  <a:pt x="5223" y="4323"/>
                </a:lnTo>
                <a:lnTo>
                  <a:pt x="5201" y="4293"/>
                </a:lnTo>
                <a:lnTo>
                  <a:pt x="5179" y="4262"/>
                </a:lnTo>
                <a:lnTo>
                  <a:pt x="5158" y="4230"/>
                </a:lnTo>
                <a:lnTo>
                  <a:pt x="5139" y="4197"/>
                </a:lnTo>
                <a:lnTo>
                  <a:pt x="5122" y="4164"/>
                </a:lnTo>
                <a:lnTo>
                  <a:pt x="5107" y="4129"/>
                </a:lnTo>
                <a:lnTo>
                  <a:pt x="5092" y="4093"/>
                </a:lnTo>
                <a:lnTo>
                  <a:pt x="5079" y="4056"/>
                </a:lnTo>
                <a:lnTo>
                  <a:pt x="5070" y="4019"/>
                </a:lnTo>
                <a:lnTo>
                  <a:pt x="5061" y="3982"/>
                </a:lnTo>
                <a:lnTo>
                  <a:pt x="5053" y="3943"/>
                </a:lnTo>
                <a:lnTo>
                  <a:pt x="5048" y="3904"/>
                </a:lnTo>
                <a:lnTo>
                  <a:pt x="5046" y="3864"/>
                </a:lnTo>
                <a:lnTo>
                  <a:pt x="5045" y="3824"/>
                </a:lnTo>
                <a:lnTo>
                  <a:pt x="5046" y="3783"/>
                </a:lnTo>
                <a:lnTo>
                  <a:pt x="5048" y="3744"/>
                </a:lnTo>
                <a:lnTo>
                  <a:pt x="5053" y="3704"/>
                </a:lnTo>
                <a:lnTo>
                  <a:pt x="5061" y="3666"/>
                </a:lnTo>
                <a:lnTo>
                  <a:pt x="5070" y="3628"/>
                </a:lnTo>
                <a:lnTo>
                  <a:pt x="5079" y="3591"/>
                </a:lnTo>
                <a:lnTo>
                  <a:pt x="5092" y="3554"/>
                </a:lnTo>
                <a:lnTo>
                  <a:pt x="5107" y="3519"/>
                </a:lnTo>
                <a:lnTo>
                  <a:pt x="5122" y="3484"/>
                </a:lnTo>
                <a:lnTo>
                  <a:pt x="5139" y="3451"/>
                </a:lnTo>
                <a:lnTo>
                  <a:pt x="5158" y="3418"/>
                </a:lnTo>
                <a:lnTo>
                  <a:pt x="5179" y="3385"/>
                </a:lnTo>
                <a:lnTo>
                  <a:pt x="5201" y="3356"/>
                </a:lnTo>
                <a:lnTo>
                  <a:pt x="5223" y="3326"/>
                </a:lnTo>
                <a:lnTo>
                  <a:pt x="5248" y="3297"/>
                </a:lnTo>
                <a:lnTo>
                  <a:pt x="5274" y="3270"/>
                </a:lnTo>
                <a:lnTo>
                  <a:pt x="5301" y="3244"/>
                </a:lnTo>
                <a:lnTo>
                  <a:pt x="5330" y="3219"/>
                </a:lnTo>
                <a:lnTo>
                  <a:pt x="5360" y="3196"/>
                </a:lnTo>
                <a:lnTo>
                  <a:pt x="5391" y="3175"/>
                </a:lnTo>
                <a:lnTo>
                  <a:pt x="5422" y="3153"/>
                </a:lnTo>
                <a:lnTo>
                  <a:pt x="5455" y="3135"/>
                </a:lnTo>
                <a:lnTo>
                  <a:pt x="5489" y="3118"/>
                </a:lnTo>
                <a:lnTo>
                  <a:pt x="5523" y="3103"/>
                </a:lnTo>
                <a:lnTo>
                  <a:pt x="5559" y="3088"/>
                </a:lnTo>
                <a:lnTo>
                  <a:pt x="5595" y="3075"/>
                </a:lnTo>
                <a:lnTo>
                  <a:pt x="5632" y="3065"/>
                </a:lnTo>
                <a:lnTo>
                  <a:pt x="5670" y="3057"/>
                </a:lnTo>
                <a:lnTo>
                  <a:pt x="5709" y="3049"/>
                </a:lnTo>
                <a:lnTo>
                  <a:pt x="5748" y="3044"/>
                </a:lnTo>
                <a:lnTo>
                  <a:pt x="5787" y="3042"/>
                </a:lnTo>
                <a:lnTo>
                  <a:pt x="5828" y="3041"/>
                </a:lnTo>
                <a:lnTo>
                  <a:pt x="5867" y="3042"/>
                </a:lnTo>
                <a:lnTo>
                  <a:pt x="5906" y="3044"/>
                </a:lnTo>
                <a:lnTo>
                  <a:pt x="5945" y="3049"/>
                </a:lnTo>
                <a:lnTo>
                  <a:pt x="5982" y="3056"/>
                </a:lnTo>
                <a:lnTo>
                  <a:pt x="6019" y="3064"/>
                </a:lnTo>
                <a:lnTo>
                  <a:pt x="6055" y="3074"/>
                </a:lnTo>
                <a:lnTo>
                  <a:pt x="6091" y="3087"/>
                </a:lnTo>
                <a:lnTo>
                  <a:pt x="6126" y="3100"/>
                </a:lnTo>
                <a:lnTo>
                  <a:pt x="6160" y="3115"/>
                </a:lnTo>
                <a:lnTo>
                  <a:pt x="6193" y="3131"/>
                </a:lnTo>
                <a:lnTo>
                  <a:pt x="6225" y="3150"/>
                </a:lnTo>
                <a:lnTo>
                  <a:pt x="6257" y="3170"/>
                </a:lnTo>
                <a:lnTo>
                  <a:pt x="6287" y="3191"/>
                </a:lnTo>
                <a:lnTo>
                  <a:pt x="6317" y="3213"/>
                </a:lnTo>
                <a:lnTo>
                  <a:pt x="6344" y="3237"/>
                </a:lnTo>
                <a:lnTo>
                  <a:pt x="6371" y="3261"/>
                </a:lnTo>
                <a:lnTo>
                  <a:pt x="6374" y="3263"/>
                </a:lnTo>
                <a:lnTo>
                  <a:pt x="6394" y="3279"/>
                </a:lnTo>
                <a:lnTo>
                  <a:pt x="6420" y="3299"/>
                </a:lnTo>
                <a:lnTo>
                  <a:pt x="6452" y="3322"/>
                </a:lnTo>
                <a:lnTo>
                  <a:pt x="6488" y="3347"/>
                </a:lnTo>
                <a:lnTo>
                  <a:pt x="6529" y="3372"/>
                </a:lnTo>
                <a:lnTo>
                  <a:pt x="6550" y="3384"/>
                </a:lnTo>
                <a:lnTo>
                  <a:pt x="6572" y="3395"/>
                </a:lnTo>
                <a:lnTo>
                  <a:pt x="6594" y="3405"/>
                </a:lnTo>
                <a:lnTo>
                  <a:pt x="6617" y="3415"/>
                </a:lnTo>
                <a:lnTo>
                  <a:pt x="6640" y="3424"/>
                </a:lnTo>
                <a:lnTo>
                  <a:pt x="6663" y="3431"/>
                </a:lnTo>
                <a:lnTo>
                  <a:pt x="6686" y="3437"/>
                </a:lnTo>
                <a:lnTo>
                  <a:pt x="6708" y="3441"/>
                </a:lnTo>
                <a:lnTo>
                  <a:pt x="6732" y="3444"/>
                </a:lnTo>
                <a:lnTo>
                  <a:pt x="6754" y="3445"/>
                </a:lnTo>
                <a:lnTo>
                  <a:pt x="6777" y="3442"/>
                </a:lnTo>
                <a:lnTo>
                  <a:pt x="6798" y="3439"/>
                </a:lnTo>
                <a:lnTo>
                  <a:pt x="6818" y="3431"/>
                </a:lnTo>
                <a:lnTo>
                  <a:pt x="6837" y="3423"/>
                </a:lnTo>
                <a:lnTo>
                  <a:pt x="6847" y="3416"/>
                </a:lnTo>
                <a:lnTo>
                  <a:pt x="6857" y="3410"/>
                </a:lnTo>
                <a:lnTo>
                  <a:pt x="6866" y="3403"/>
                </a:lnTo>
                <a:lnTo>
                  <a:pt x="6875" y="3395"/>
                </a:lnTo>
                <a:lnTo>
                  <a:pt x="6883" y="3385"/>
                </a:lnTo>
                <a:lnTo>
                  <a:pt x="6892" y="3375"/>
                </a:lnTo>
                <a:lnTo>
                  <a:pt x="6899" y="3365"/>
                </a:lnTo>
                <a:lnTo>
                  <a:pt x="6907" y="3354"/>
                </a:lnTo>
                <a:lnTo>
                  <a:pt x="6914" y="3342"/>
                </a:lnTo>
                <a:lnTo>
                  <a:pt x="6920" y="3328"/>
                </a:lnTo>
                <a:lnTo>
                  <a:pt x="6927" y="3313"/>
                </a:lnTo>
                <a:lnTo>
                  <a:pt x="6933" y="3299"/>
                </a:lnTo>
                <a:lnTo>
                  <a:pt x="6944" y="3265"/>
                </a:lnTo>
                <a:lnTo>
                  <a:pt x="6953" y="3227"/>
                </a:lnTo>
                <a:lnTo>
                  <a:pt x="6945" y="3080"/>
                </a:lnTo>
                <a:lnTo>
                  <a:pt x="6937" y="2943"/>
                </a:lnTo>
                <a:lnTo>
                  <a:pt x="6927" y="2811"/>
                </a:lnTo>
                <a:lnTo>
                  <a:pt x="6917" y="2689"/>
                </a:lnTo>
                <a:lnTo>
                  <a:pt x="6906" y="2575"/>
                </a:lnTo>
                <a:lnTo>
                  <a:pt x="6896" y="2469"/>
                </a:lnTo>
                <a:lnTo>
                  <a:pt x="6886" y="2371"/>
                </a:lnTo>
                <a:lnTo>
                  <a:pt x="6876" y="2283"/>
                </a:lnTo>
                <a:lnTo>
                  <a:pt x="6857" y="2133"/>
                </a:lnTo>
                <a:lnTo>
                  <a:pt x="6841" y="2023"/>
                </a:lnTo>
                <a:lnTo>
                  <a:pt x="6830" y="1950"/>
                </a:lnTo>
                <a:lnTo>
                  <a:pt x="6825" y="1919"/>
                </a:lnTo>
                <a:lnTo>
                  <a:pt x="6821" y="1905"/>
                </a:lnTo>
                <a:lnTo>
                  <a:pt x="6818" y="1891"/>
                </a:lnTo>
                <a:lnTo>
                  <a:pt x="6811" y="1879"/>
                </a:lnTo>
                <a:lnTo>
                  <a:pt x="6805" y="1867"/>
                </a:lnTo>
                <a:lnTo>
                  <a:pt x="6798" y="1855"/>
                </a:lnTo>
                <a:lnTo>
                  <a:pt x="6789" y="1844"/>
                </a:lnTo>
                <a:lnTo>
                  <a:pt x="6779" y="1836"/>
                </a:lnTo>
                <a:lnTo>
                  <a:pt x="6768" y="1827"/>
                </a:lnTo>
                <a:lnTo>
                  <a:pt x="6757" y="1818"/>
                </a:lnTo>
                <a:lnTo>
                  <a:pt x="6746" y="1812"/>
                </a:lnTo>
                <a:lnTo>
                  <a:pt x="6732" y="1807"/>
                </a:lnTo>
                <a:lnTo>
                  <a:pt x="6720" y="1802"/>
                </a:lnTo>
                <a:lnTo>
                  <a:pt x="6706" y="1800"/>
                </a:lnTo>
                <a:lnTo>
                  <a:pt x="6692" y="1797"/>
                </a:lnTo>
                <a:lnTo>
                  <a:pt x="6677" y="1797"/>
                </a:lnTo>
                <a:lnTo>
                  <a:pt x="6663" y="1797"/>
                </a:lnTo>
                <a:lnTo>
                  <a:pt x="6516" y="1812"/>
                </a:lnTo>
                <a:lnTo>
                  <a:pt x="6354" y="1828"/>
                </a:lnTo>
                <a:lnTo>
                  <a:pt x="6142" y="1847"/>
                </a:lnTo>
                <a:lnTo>
                  <a:pt x="5891" y="1868"/>
                </a:lnTo>
                <a:lnTo>
                  <a:pt x="5610" y="1889"/>
                </a:lnTo>
                <a:lnTo>
                  <a:pt x="5461" y="1899"/>
                </a:lnTo>
                <a:lnTo>
                  <a:pt x="5309" y="1909"/>
                </a:lnTo>
                <a:lnTo>
                  <a:pt x="5153" y="1917"/>
                </a:lnTo>
                <a:lnTo>
                  <a:pt x="4994" y="1925"/>
                </a:lnTo>
                <a:lnTo>
                  <a:pt x="4962" y="1925"/>
                </a:lnTo>
                <a:lnTo>
                  <a:pt x="4932" y="1924"/>
                </a:lnTo>
                <a:lnTo>
                  <a:pt x="4903" y="1922"/>
                </a:lnTo>
                <a:lnTo>
                  <a:pt x="4876" y="1920"/>
                </a:lnTo>
                <a:lnTo>
                  <a:pt x="4850" y="1916"/>
                </a:lnTo>
                <a:lnTo>
                  <a:pt x="4827" y="1913"/>
                </a:lnTo>
                <a:lnTo>
                  <a:pt x="4803" y="1909"/>
                </a:lnTo>
                <a:lnTo>
                  <a:pt x="4782" y="1904"/>
                </a:lnTo>
                <a:lnTo>
                  <a:pt x="4761" y="1898"/>
                </a:lnTo>
                <a:lnTo>
                  <a:pt x="4742" y="1891"/>
                </a:lnTo>
                <a:lnTo>
                  <a:pt x="4725" y="1885"/>
                </a:lnTo>
                <a:lnTo>
                  <a:pt x="4709" y="1878"/>
                </a:lnTo>
                <a:lnTo>
                  <a:pt x="4694" y="1870"/>
                </a:lnTo>
                <a:lnTo>
                  <a:pt x="4679" y="1863"/>
                </a:lnTo>
                <a:lnTo>
                  <a:pt x="4667" y="1854"/>
                </a:lnTo>
                <a:lnTo>
                  <a:pt x="4654" y="1846"/>
                </a:lnTo>
                <a:lnTo>
                  <a:pt x="4644" y="1836"/>
                </a:lnTo>
                <a:lnTo>
                  <a:pt x="4634" y="1827"/>
                </a:lnTo>
                <a:lnTo>
                  <a:pt x="4626" y="1816"/>
                </a:lnTo>
                <a:lnTo>
                  <a:pt x="4618" y="1806"/>
                </a:lnTo>
                <a:lnTo>
                  <a:pt x="4612" y="1795"/>
                </a:lnTo>
                <a:lnTo>
                  <a:pt x="4606" y="1785"/>
                </a:lnTo>
                <a:lnTo>
                  <a:pt x="4601" y="1774"/>
                </a:lnTo>
                <a:lnTo>
                  <a:pt x="4597" y="1761"/>
                </a:lnTo>
                <a:lnTo>
                  <a:pt x="4595" y="1750"/>
                </a:lnTo>
                <a:lnTo>
                  <a:pt x="4592" y="1738"/>
                </a:lnTo>
                <a:lnTo>
                  <a:pt x="4590" y="1725"/>
                </a:lnTo>
                <a:lnTo>
                  <a:pt x="4590" y="1713"/>
                </a:lnTo>
                <a:lnTo>
                  <a:pt x="4590" y="1688"/>
                </a:lnTo>
                <a:lnTo>
                  <a:pt x="4592" y="1663"/>
                </a:lnTo>
                <a:lnTo>
                  <a:pt x="4597" y="1637"/>
                </a:lnTo>
                <a:lnTo>
                  <a:pt x="4605" y="1611"/>
                </a:lnTo>
                <a:lnTo>
                  <a:pt x="4613" y="1585"/>
                </a:lnTo>
                <a:lnTo>
                  <a:pt x="4624" y="1559"/>
                </a:lnTo>
                <a:lnTo>
                  <a:pt x="4636" y="1534"/>
                </a:lnTo>
                <a:lnTo>
                  <a:pt x="4648" y="1510"/>
                </a:lnTo>
                <a:lnTo>
                  <a:pt x="4662" y="1486"/>
                </a:lnTo>
                <a:lnTo>
                  <a:pt x="4675" y="1462"/>
                </a:lnTo>
                <a:lnTo>
                  <a:pt x="4704" y="1419"/>
                </a:lnTo>
                <a:lnTo>
                  <a:pt x="4731" y="1382"/>
                </a:lnTo>
                <a:lnTo>
                  <a:pt x="4755" y="1351"/>
                </a:lnTo>
                <a:lnTo>
                  <a:pt x="4773" y="1329"/>
                </a:lnTo>
                <a:lnTo>
                  <a:pt x="4773" y="1326"/>
                </a:lnTo>
                <a:lnTo>
                  <a:pt x="4799" y="1299"/>
                </a:lnTo>
                <a:lnTo>
                  <a:pt x="4823" y="1272"/>
                </a:lnTo>
                <a:lnTo>
                  <a:pt x="4845" y="1242"/>
                </a:lnTo>
                <a:lnTo>
                  <a:pt x="4865" y="1212"/>
                </a:lnTo>
                <a:lnTo>
                  <a:pt x="4885" y="1181"/>
                </a:lnTo>
                <a:lnTo>
                  <a:pt x="4903" y="1149"/>
                </a:lnTo>
                <a:lnTo>
                  <a:pt x="4920" y="1115"/>
                </a:lnTo>
                <a:lnTo>
                  <a:pt x="4934" y="1081"/>
                </a:lnTo>
                <a:lnTo>
                  <a:pt x="4948" y="1046"/>
                </a:lnTo>
                <a:lnTo>
                  <a:pt x="4960" y="1011"/>
                </a:lnTo>
                <a:lnTo>
                  <a:pt x="4970" y="974"/>
                </a:lnTo>
                <a:lnTo>
                  <a:pt x="4979" y="937"/>
                </a:lnTo>
                <a:lnTo>
                  <a:pt x="4985" y="900"/>
                </a:lnTo>
                <a:lnTo>
                  <a:pt x="4990" y="861"/>
                </a:lnTo>
                <a:lnTo>
                  <a:pt x="4994" y="823"/>
                </a:lnTo>
                <a:lnTo>
                  <a:pt x="4994" y="783"/>
                </a:lnTo>
                <a:lnTo>
                  <a:pt x="4994" y="742"/>
                </a:lnTo>
                <a:lnTo>
                  <a:pt x="4990" y="703"/>
                </a:lnTo>
                <a:lnTo>
                  <a:pt x="4985" y="664"/>
                </a:lnTo>
                <a:lnTo>
                  <a:pt x="4978" y="624"/>
                </a:lnTo>
                <a:lnTo>
                  <a:pt x="4969" y="587"/>
                </a:lnTo>
                <a:lnTo>
                  <a:pt x="4959" y="550"/>
                </a:lnTo>
                <a:lnTo>
                  <a:pt x="4947" y="514"/>
                </a:lnTo>
                <a:lnTo>
                  <a:pt x="4933" y="478"/>
                </a:lnTo>
                <a:lnTo>
                  <a:pt x="4917" y="443"/>
                </a:lnTo>
                <a:lnTo>
                  <a:pt x="4900" y="410"/>
                </a:lnTo>
                <a:lnTo>
                  <a:pt x="4881" y="376"/>
                </a:lnTo>
                <a:lnTo>
                  <a:pt x="4860" y="345"/>
                </a:lnTo>
                <a:lnTo>
                  <a:pt x="4839" y="314"/>
                </a:lnTo>
                <a:lnTo>
                  <a:pt x="4815" y="285"/>
                </a:lnTo>
                <a:lnTo>
                  <a:pt x="4791" y="256"/>
                </a:lnTo>
                <a:lnTo>
                  <a:pt x="4765" y="229"/>
                </a:lnTo>
                <a:lnTo>
                  <a:pt x="4737" y="203"/>
                </a:lnTo>
                <a:lnTo>
                  <a:pt x="4709" y="178"/>
                </a:lnTo>
                <a:lnTo>
                  <a:pt x="4680" y="156"/>
                </a:lnTo>
                <a:lnTo>
                  <a:pt x="4649" y="133"/>
                </a:lnTo>
                <a:lnTo>
                  <a:pt x="4617" y="114"/>
                </a:lnTo>
                <a:lnTo>
                  <a:pt x="4585" y="94"/>
                </a:lnTo>
                <a:lnTo>
                  <a:pt x="4551" y="76"/>
                </a:lnTo>
                <a:lnTo>
                  <a:pt x="4517" y="62"/>
                </a:lnTo>
                <a:lnTo>
                  <a:pt x="4481" y="47"/>
                </a:lnTo>
                <a:lnTo>
                  <a:pt x="4444" y="34"/>
                </a:lnTo>
                <a:lnTo>
                  <a:pt x="4408" y="24"/>
                </a:lnTo>
                <a:lnTo>
                  <a:pt x="4369" y="16"/>
                </a:lnTo>
                <a:lnTo>
                  <a:pt x="4331" y="8"/>
                </a:lnTo>
                <a:lnTo>
                  <a:pt x="4291" y="3"/>
                </a:lnTo>
                <a:lnTo>
                  <a:pt x="4251" y="1"/>
                </a:lnTo>
                <a:lnTo>
                  <a:pt x="4212" y="0"/>
                </a:lnTo>
                <a:lnTo>
                  <a:pt x="4171" y="1"/>
                </a:lnTo>
                <a:lnTo>
                  <a:pt x="4131" y="3"/>
                </a:lnTo>
                <a:lnTo>
                  <a:pt x="4091" y="8"/>
                </a:lnTo>
                <a:lnTo>
                  <a:pt x="4053" y="16"/>
                </a:lnTo>
                <a:lnTo>
                  <a:pt x="4016" y="24"/>
                </a:lnTo>
                <a:lnTo>
                  <a:pt x="3979" y="34"/>
                </a:lnTo>
                <a:lnTo>
                  <a:pt x="3941" y="47"/>
                </a:lnTo>
                <a:lnTo>
                  <a:pt x="3907" y="62"/>
                </a:lnTo>
                <a:lnTo>
                  <a:pt x="3872" y="76"/>
                </a:lnTo>
                <a:lnTo>
                  <a:pt x="3837" y="94"/>
                </a:lnTo>
                <a:lnTo>
                  <a:pt x="3805" y="114"/>
                </a:lnTo>
                <a:lnTo>
                  <a:pt x="3773" y="133"/>
                </a:lnTo>
                <a:lnTo>
                  <a:pt x="3743" y="156"/>
                </a:lnTo>
                <a:lnTo>
                  <a:pt x="3713" y="178"/>
                </a:lnTo>
                <a:lnTo>
                  <a:pt x="3685" y="203"/>
                </a:lnTo>
                <a:lnTo>
                  <a:pt x="3658" y="229"/>
                </a:lnTo>
                <a:lnTo>
                  <a:pt x="3631" y="256"/>
                </a:lnTo>
                <a:lnTo>
                  <a:pt x="3607" y="285"/>
                </a:lnTo>
                <a:lnTo>
                  <a:pt x="3583" y="314"/>
                </a:lnTo>
                <a:lnTo>
                  <a:pt x="3562" y="345"/>
                </a:lnTo>
                <a:lnTo>
                  <a:pt x="3541" y="376"/>
                </a:lnTo>
                <a:lnTo>
                  <a:pt x="3522" y="410"/>
                </a:lnTo>
                <a:lnTo>
                  <a:pt x="3505" y="443"/>
                </a:lnTo>
                <a:lnTo>
                  <a:pt x="3489" y="478"/>
                </a:lnTo>
                <a:lnTo>
                  <a:pt x="3475" y="514"/>
                </a:lnTo>
                <a:lnTo>
                  <a:pt x="3463" y="550"/>
                </a:lnTo>
                <a:lnTo>
                  <a:pt x="3453" y="587"/>
                </a:lnTo>
                <a:lnTo>
                  <a:pt x="3443" y="624"/>
                </a:lnTo>
                <a:lnTo>
                  <a:pt x="3437" y="664"/>
                </a:lnTo>
                <a:lnTo>
                  <a:pt x="3432" y="703"/>
                </a:lnTo>
                <a:lnTo>
                  <a:pt x="3428" y="742"/>
                </a:lnTo>
                <a:lnTo>
                  <a:pt x="3428" y="783"/>
                </a:lnTo>
                <a:lnTo>
                  <a:pt x="3428" y="823"/>
                </a:lnTo>
                <a:lnTo>
                  <a:pt x="3432" y="861"/>
                </a:lnTo>
                <a:lnTo>
                  <a:pt x="3437" y="900"/>
                </a:lnTo>
                <a:lnTo>
                  <a:pt x="3443" y="938"/>
                </a:lnTo>
                <a:lnTo>
                  <a:pt x="3452" y="975"/>
                </a:lnTo>
                <a:lnTo>
                  <a:pt x="3462" y="1011"/>
                </a:lnTo>
                <a:lnTo>
                  <a:pt x="3474" y="1047"/>
                </a:lnTo>
                <a:lnTo>
                  <a:pt x="3488" y="1082"/>
                </a:lnTo>
                <a:lnTo>
                  <a:pt x="3503" y="1117"/>
                </a:lnTo>
                <a:lnTo>
                  <a:pt x="3520" y="1150"/>
                </a:lnTo>
                <a:lnTo>
                  <a:pt x="3537" y="1182"/>
                </a:lnTo>
                <a:lnTo>
                  <a:pt x="3557" y="1213"/>
                </a:lnTo>
                <a:lnTo>
                  <a:pt x="3578" y="1243"/>
                </a:lnTo>
                <a:lnTo>
                  <a:pt x="3601" y="1273"/>
                </a:lnTo>
                <a:lnTo>
                  <a:pt x="3625" y="1301"/>
                </a:lnTo>
                <a:lnTo>
                  <a:pt x="3650" y="1327"/>
                </a:lnTo>
                <a:lnTo>
                  <a:pt x="3649" y="1329"/>
                </a:lnTo>
                <a:lnTo>
                  <a:pt x="3651" y="1330"/>
                </a:lnTo>
                <a:lnTo>
                  <a:pt x="3672" y="1350"/>
                </a:lnTo>
                <a:lnTo>
                  <a:pt x="3695" y="1370"/>
                </a:lnTo>
                <a:lnTo>
                  <a:pt x="3739" y="1405"/>
                </a:lnTo>
                <a:lnTo>
                  <a:pt x="3757" y="1425"/>
                </a:lnTo>
                <a:lnTo>
                  <a:pt x="3773" y="1445"/>
                </a:lnTo>
                <a:lnTo>
                  <a:pt x="3786" y="1466"/>
                </a:lnTo>
                <a:lnTo>
                  <a:pt x="3800" y="1487"/>
                </a:lnTo>
                <a:lnTo>
                  <a:pt x="3810" y="1510"/>
                </a:lnTo>
                <a:lnTo>
                  <a:pt x="3820" y="1532"/>
                </a:lnTo>
                <a:lnTo>
                  <a:pt x="3827" y="1554"/>
                </a:lnTo>
                <a:lnTo>
                  <a:pt x="3832" y="1577"/>
                </a:lnTo>
                <a:lnTo>
                  <a:pt x="3836" y="1599"/>
                </a:lnTo>
                <a:lnTo>
                  <a:pt x="3839" y="1621"/>
                </a:lnTo>
                <a:lnTo>
                  <a:pt x="3837" y="1642"/>
                </a:lnTo>
                <a:lnTo>
                  <a:pt x="3835" y="1665"/>
                </a:lnTo>
                <a:lnTo>
                  <a:pt x="3830" y="1686"/>
                </a:lnTo>
                <a:lnTo>
                  <a:pt x="3824" y="1707"/>
                </a:lnTo>
                <a:lnTo>
                  <a:pt x="3815" y="1728"/>
                </a:lnTo>
                <a:lnTo>
                  <a:pt x="3803" y="1748"/>
                </a:lnTo>
                <a:lnTo>
                  <a:pt x="3789" y="1767"/>
                </a:lnTo>
                <a:lnTo>
                  <a:pt x="3773" y="1786"/>
                </a:lnTo>
                <a:lnTo>
                  <a:pt x="3753" y="1803"/>
                </a:lnTo>
                <a:lnTo>
                  <a:pt x="3732" y="1820"/>
                </a:lnTo>
                <a:lnTo>
                  <a:pt x="3708" y="1836"/>
                </a:lnTo>
                <a:lnTo>
                  <a:pt x="3681" y="1849"/>
                </a:lnTo>
                <a:lnTo>
                  <a:pt x="3651" y="1863"/>
                </a:lnTo>
                <a:lnTo>
                  <a:pt x="3618" y="1874"/>
                </a:lnTo>
                <a:lnTo>
                  <a:pt x="3583" y="1885"/>
                </a:lnTo>
                <a:lnTo>
                  <a:pt x="3545" y="1894"/>
                </a:lnTo>
                <a:lnTo>
                  <a:pt x="3503" y="1901"/>
                </a:lnTo>
                <a:lnTo>
                  <a:pt x="3458" y="1906"/>
                </a:lnTo>
                <a:lnTo>
                  <a:pt x="3410" y="1910"/>
                </a:lnTo>
                <a:lnTo>
                  <a:pt x="3359" y="1913"/>
                </a:lnTo>
                <a:lnTo>
                  <a:pt x="3304" y="1913"/>
                </a:lnTo>
                <a:lnTo>
                  <a:pt x="3247" y="1910"/>
                </a:lnTo>
                <a:lnTo>
                  <a:pt x="2991" y="1893"/>
                </a:lnTo>
                <a:lnTo>
                  <a:pt x="2750" y="1874"/>
                </a:lnTo>
                <a:lnTo>
                  <a:pt x="2532" y="1855"/>
                </a:lnTo>
                <a:lnTo>
                  <a:pt x="2340" y="1838"/>
                </a:lnTo>
                <a:lnTo>
                  <a:pt x="2181" y="1822"/>
                </a:lnTo>
                <a:lnTo>
                  <a:pt x="2060" y="1810"/>
                </a:lnTo>
                <a:lnTo>
                  <a:pt x="1952" y="1797"/>
                </a:lnTo>
                <a:lnTo>
                  <a:pt x="1936" y="1797"/>
                </a:lnTo>
                <a:lnTo>
                  <a:pt x="1918" y="1798"/>
                </a:lnTo>
                <a:lnTo>
                  <a:pt x="1901" y="1801"/>
                </a:lnTo>
                <a:lnTo>
                  <a:pt x="1885" y="1806"/>
                </a:lnTo>
                <a:lnTo>
                  <a:pt x="1870" y="1812"/>
                </a:lnTo>
                <a:lnTo>
                  <a:pt x="1855" y="1820"/>
                </a:lnTo>
                <a:lnTo>
                  <a:pt x="1841" y="1829"/>
                </a:lnTo>
                <a:lnTo>
                  <a:pt x="1828" y="1842"/>
                </a:lnTo>
                <a:lnTo>
                  <a:pt x="1817" y="1854"/>
                </a:lnTo>
                <a:lnTo>
                  <a:pt x="1808" y="1869"/>
                </a:lnTo>
                <a:lnTo>
                  <a:pt x="1799" y="1884"/>
                </a:lnTo>
                <a:lnTo>
                  <a:pt x="1793" y="1900"/>
                </a:lnTo>
                <a:lnTo>
                  <a:pt x="1789" y="1916"/>
                </a:lnTo>
                <a:lnTo>
                  <a:pt x="1787" y="1932"/>
                </a:lnTo>
                <a:lnTo>
                  <a:pt x="1787" y="1950"/>
                </a:lnTo>
                <a:lnTo>
                  <a:pt x="1788" y="1967"/>
                </a:lnTo>
                <a:lnTo>
                  <a:pt x="1803" y="2074"/>
                </a:lnTo>
                <a:lnTo>
                  <a:pt x="1818" y="2196"/>
                </a:lnTo>
                <a:lnTo>
                  <a:pt x="1836" y="2360"/>
                </a:lnTo>
                <a:lnTo>
                  <a:pt x="1857" y="2562"/>
                </a:lnTo>
                <a:lnTo>
                  <a:pt x="1867" y="2676"/>
                </a:lnTo>
                <a:lnTo>
                  <a:pt x="1879" y="2798"/>
                </a:lnTo>
                <a:lnTo>
                  <a:pt x="1888" y="2928"/>
                </a:lnTo>
                <a:lnTo>
                  <a:pt x="1897" y="3064"/>
                </a:lnTo>
                <a:lnTo>
                  <a:pt x="1906" y="3207"/>
                </a:lnTo>
                <a:lnTo>
                  <a:pt x="1915" y="3356"/>
                </a:lnTo>
                <a:lnTo>
                  <a:pt x="1907" y="3398"/>
                </a:lnTo>
                <a:lnTo>
                  <a:pt x="1897" y="3435"/>
                </a:lnTo>
                <a:lnTo>
                  <a:pt x="1891" y="3452"/>
                </a:lnTo>
                <a:lnTo>
                  <a:pt x="1885" y="3468"/>
                </a:lnTo>
                <a:lnTo>
                  <a:pt x="1879" y="3483"/>
                </a:lnTo>
                <a:lnTo>
                  <a:pt x="1872" y="3498"/>
                </a:lnTo>
                <a:lnTo>
                  <a:pt x="1865" y="3511"/>
                </a:lnTo>
                <a:lnTo>
                  <a:pt x="1857" y="3523"/>
                </a:lnTo>
                <a:lnTo>
                  <a:pt x="1849" y="3534"/>
                </a:lnTo>
                <a:lnTo>
                  <a:pt x="1841" y="3544"/>
                </a:lnTo>
                <a:lnTo>
                  <a:pt x="1833" y="3554"/>
                </a:lnTo>
                <a:lnTo>
                  <a:pt x="1824" y="3563"/>
                </a:lnTo>
                <a:lnTo>
                  <a:pt x="1814" y="3570"/>
                </a:lnTo>
                <a:lnTo>
                  <a:pt x="1804" y="3576"/>
                </a:lnTo>
                <a:lnTo>
                  <a:pt x="1795" y="3582"/>
                </a:lnTo>
                <a:lnTo>
                  <a:pt x="1784" y="3587"/>
                </a:lnTo>
                <a:lnTo>
                  <a:pt x="1774" y="3592"/>
                </a:lnTo>
                <a:lnTo>
                  <a:pt x="1765" y="3596"/>
                </a:lnTo>
                <a:lnTo>
                  <a:pt x="1742" y="3602"/>
                </a:lnTo>
                <a:lnTo>
                  <a:pt x="1721" y="3605"/>
                </a:lnTo>
                <a:lnTo>
                  <a:pt x="1698" y="3605"/>
                </a:lnTo>
                <a:lnTo>
                  <a:pt x="1675" y="3604"/>
                </a:lnTo>
                <a:lnTo>
                  <a:pt x="1652" y="3600"/>
                </a:lnTo>
                <a:lnTo>
                  <a:pt x="1628" y="3595"/>
                </a:lnTo>
                <a:lnTo>
                  <a:pt x="1603" y="3587"/>
                </a:lnTo>
                <a:lnTo>
                  <a:pt x="1580" y="3579"/>
                </a:lnTo>
                <a:lnTo>
                  <a:pt x="1557" y="3570"/>
                </a:lnTo>
                <a:lnTo>
                  <a:pt x="1534" y="3559"/>
                </a:lnTo>
                <a:lnTo>
                  <a:pt x="1512" y="3548"/>
                </a:lnTo>
                <a:lnTo>
                  <a:pt x="1489" y="3535"/>
                </a:lnTo>
                <a:lnTo>
                  <a:pt x="1447" y="3511"/>
                </a:lnTo>
                <a:lnTo>
                  <a:pt x="1410" y="3484"/>
                </a:lnTo>
                <a:lnTo>
                  <a:pt x="1376" y="3461"/>
                </a:lnTo>
                <a:lnTo>
                  <a:pt x="1349" y="3440"/>
                </a:lnTo>
                <a:lnTo>
                  <a:pt x="1329" y="3423"/>
                </a:lnTo>
                <a:lnTo>
                  <a:pt x="1328" y="3423"/>
                </a:lnTo>
                <a:lnTo>
                  <a:pt x="1327" y="3423"/>
                </a:lnTo>
                <a:lnTo>
                  <a:pt x="1301" y="3398"/>
                </a:lnTo>
                <a:lnTo>
                  <a:pt x="1272" y="3374"/>
                </a:lnTo>
                <a:lnTo>
                  <a:pt x="1243" y="3352"/>
                </a:lnTo>
                <a:lnTo>
                  <a:pt x="1213" y="3331"/>
                </a:lnTo>
                <a:lnTo>
                  <a:pt x="1182" y="3311"/>
                </a:lnTo>
                <a:lnTo>
                  <a:pt x="1150" y="3292"/>
                </a:lnTo>
                <a:lnTo>
                  <a:pt x="1116" y="3276"/>
                </a:lnTo>
                <a:lnTo>
                  <a:pt x="1081" y="3261"/>
                </a:lnTo>
                <a:lnTo>
                  <a:pt x="1047" y="3248"/>
                </a:lnTo>
                <a:lnTo>
                  <a:pt x="1012" y="3235"/>
                </a:lnTo>
                <a:lnTo>
                  <a:pt x="975" y="3225"/>
                </a:lnTo>
                <a:lnTo>
                  <a:pt x="938" y="3217"/>
                </a:lnTo>
                <a:lnTo>
                  <a:pt x="900" y="3211"/>
                </a:lnTo>
                <a:lnTo>
                  <a:pt x="862" y="3206"/>
                </a:lnTo>
                <a:lnTo>
                  <a:pt x="824" y="3203"/>
                </a:lnTo>
                <a:lnTo>
                  <a:pt x="784" y="3202"/>
                </a:lnTo>
                <a:lnTo>
                  <a:pt x="743" y="3203"/>
                </a:lnTo>
                <a:lnTo>
                  <a:pt x="703" y="3206"/>
                </a:lnTo>
                <a:lnTo>
                  <a:pt x="665" y="3211"/>
                </a:lnTo>
                <a:lnTo>
                  <a:pt x="626" y="3218"/>
                </a:lnTo>
                <a:lnTo>
                  <a:pt x="588" y="3227"/>
                </a:lnTo>
                <a:lnTo>
                  <a:pt x="551" y="3237"/>
                </a:lnTo>
                <a:lnTo>
                  <a:pt x="515" y="3249"/>
                </a:lnTo>
                <a:lnTo>
                  <a:pt x="479" y="3264"/>
                </a:lnTo>
                <a:lnTo>
                  <a:pt x="444" y="3279"/>
                </a:lnTo>
                <a:lnTo>
                  <a:pt x="411" y="3296"/>
                </a:lnTo>
                <a:lnTo>
                  <a:pt x="377" y="3315"/>
                </a:lnTo>
                <a:lnTo>
                  <a:pt x="346" y="3336"/>
                </a:lnTo>
                <a:lnTo>
                  <a:pt x="315" y="3357"/>
                </a:lnTo>
                <a:lnTo>
                  <a:pt x="286" y="3380"/>
                </a:lnTo>
                <a:lnTo>
                  <a:pt x="257" y="3405"/>
                </a:lnTo>
                <a:lnTo>
                  <a:pt x="230" y="3431"/>
                </a:lnTo>
                <a:lnTo>
                  <a:pt x="204" y="3458"/>
                </a:lnTo>
                <a:lnTo>
                  <a:pt x="179" y="3487"/>
                </a:lnTo>
                <a:lnTo>
                  <a:pt x="157" y="3517"/>
                </a:lnTo>
                <a:lnTo>
                  <a:pt x="134" y="3546"/>
                </a:lnTo>
                <a:lnTo>
                  <a:pt x="114" y="3579"/>
                </a:lnTo>
                <a:lnTo>
                  <a:pt x="95" y="3611"/>
                </a:lnTo>
                <a:lnTo>
                  <a:pt x="77" y="3646"/>
                </a:lnTo>
                <a:lnTo>
                  <a:pt x="62" y="3680"/>
                </a:lnTo>
                <a:lnTo>
                  <a:pt x="49" y="3715"/>
                </a:lnTo>
                <a:lnTo>
                  <a:pt x="36" y="3752"/>
                </a:lnTo>
                <a:lnTo>
                  <a:pt x="25" y="3789"/>
                </a:lnTo>
                <a:lnTo>
                  <a:pt x="17" y="3827"/>
                </a:lnTo>
                <a:lnTo>
                  <a:pt x="9" y="3865"/>
                </a:lnTo>
                <a:lnTo>
                  <a:pt x="4" y="3905"/>
                </a:lnTo>
                <a:lnTo>
                  <a:pt x="2" y="3944"/>
                </a:lnTo>
                <a:lnTo>
                  <a:pt x="0" y="3985"/>
                </a:lnTo>
                <a:lnTo>
                  <a:pt x="2" y="4025"/>
                </a:lnTo>
                <a:lnTo>
                  <a:pt x="4" y="4065"/>
                </a:lnTo>
                <a:lnTo>
                  <a:pt x="9" y="4104"/>
                </a:lnTo>
                <a:lnTo>
                  <a:pt x="17" y="4143"/>
                </a:lnTo>
                <a:lnTo>
                  <a:pt x="25" y="4180"/>
                </a:lnTo>
                <a:lnTo>
                  <a:pt x="36" y="4217"/>
                </a:lnTo>
                <a:lnTo>
                  <a:pt x="49" y="4254"/>
                </a:lnTo>
                <a:lnTo>
                  <a:pt x="62" y="4290"/>
                </a:lnTo>
                <a:lnTo>
                  <a:pt x="77" y="4325"/>
                </a:lnTo>
                <a:lnTo>
                  <a:pt x="95" y="4359"/>
                </a:lnTo>
                <a:lnTo>
                  <a:pt x="114" y="4391"/>
                </a:lnTo>
                <a:lnTo>
                  <a:pt x="134" y="4423"/>
                </a:lnTo>
                <a:lnTo>
                  <a:pt x="157" y="4454"/>
                </a:lnTo>
                <a:lnTo>
                  <a:pt x="179" y="4484"/>
                </a:lnTo>
                <a:lnTo>
                  <a:pt x="204" y="4511"/>
                </a:lnTo>
                <a:lnTo>
                  <a:pt x="230" y="4538"/>
                </a:lnTo>
                <a:lnTo>
                  <a:pt x="257" y="4564"/>
                </a:lnTo>
                <a:lnTo>
                  <a:pt x="286" y="4589"/>
                </a:lnTo>
                <a:lnTo>
                  <a:pt x="315" y="4613"/>
                </a:lnTo>
                <a:lnTo>
                  <a:pt x="346" y="4635"/>
                </a:lnTo>
                <a:lnTo>
                  <a:pt x="377" y="4655"/>
                </a:lnTo>
                <a:lnTo>
                  <a:pt x="411" y="4673"/>
                </a:lnTo>
                <a:lnTo>
                  <a:pt x="444" y="4691"/>
                </a:lnTo>
                <a:lnTo>
                  <a:pt x="479" y="4707"/>
                </a:lnTo>
                <a:lnTo>
                  <a:pt x="515" y="4721"/>
                </a:lnTo>
                <a:lnTo>
                  <a:pt x="551" y="4733"/>
                </a:lnTo>
                <a:lnTo>
                  <a:pt x="588" y="4744"/>
                </a:lnTo>
                <a:lnTo>
                  <a:pt x="626" y="4753"/>
                </a:lnTo>
                <a:lnTo>
                  <a:pt x="665" y="4759"/>
                </a:lnTo>
                <a:lnTo>
                  <a:pt x="703" y="4764"/>
                </a:lnTo>
                <a:lnTo>
                  <a:pt x="743" y="4768"/>
                </a:lnTo>
                <a:lnTo>
                  <a:pt x="784" y="4769"/>
                </a:lnTo>
                <a:lnTo>
                  <a:pt x="824" y="4768"/>
                </a:lnTo>
                <a:lnTo>
                  <a:pt x="862" y="4764"/>
                </a:lnTo>
                <a:lnTo>
                  <a:pt x="900" y="4759"/>
                </a:lnTo>
                <a:lnTo>
                  <a:pt x="939" y="4753"/>
                </a:lnTo>
                <a:lnTo>
                  <a:pt x="976" y="4744"/>
                </a:lnTo>
                <a:lnTo>
                  <a:pt x="1012" y="4734"/>
                </a:lnTo>
                <a:lnTo>
                  <a:pt x="1048" y="4722"/>
                </a:lnTo>
                <a:lnTo>
                  <a:pt x="1083" y="4708"/>
                </a:lnTo>
                <a:lnTo>
                  <a:pt x="1117" y="4693"/>
                </a:lnTo>
                <a:lnTo>
                  <a:pt x="1151" y="4676"/>
                </a:lnTo>
                <a:lnTo>
                  <a:pt x="1183" y="4659"/>
                </a:lnTo>
                <a:lnTo>
                  <a:pt x="1214" y="4639"/>
                </a:lnTo>
                <a:lnTo>
                  <a:pt x="1244" y="4618"/>
                </a:lnTo>
                <a:lnTo>
                  <a:pt x="1274" y="4595"/>
                </a:lnTo>
                <a:lnTo>
                  <a:pt x="1302" y="4571"/>
                </a:lnTo>
                <a:lnTo>
                  <a:pt x="1329" y="4546"/>
                </a:lnTo>
                <a:lnTo>
                  <a:pt x="1329" y="4547"/>
                </a:lnTo>
                <a:lnTo>
                  <a:pt x="1331" y="4544"/>
                </a:lnTo>
                <a:lnTo>
                  <a:pt x="1350" y="4523"/>
                </a:lnTo>
                <a:lnTo>
                  <a:pt x="1370" y="4502"/>
                </a:lnTo>
                <a:lnTo>
                  <a:pt x="1406" y="4456"/>
                </a:lnTo>
                <a:lnTo>
                  <a:pt x="1426" y="4439"/>
                </a:lnTo>
                <a:lnTo>
                  <a:pt x="1446" y="4423"/>
                </a:lnTo>
                <a:lnTo>
                  <a:pt x="1467" y="4409"/>
                </a:lnTo>
                <a:lnTo>
                  <a:pt x="1489" y="4397"/>
                </a:lnTo>
                <a:lnTo>
                  <a:pt x="1510" y="4386"/>
                </a:lnTo>
                <a:lnTo>
                  <a:pt x="1533" y="4376"/>
                </a:lnTo>
                <a:lnTo>
                  <a:pt x="1555" y="4368"/>
                </a:lnTo>
                <a:lnTo>
                  <a:pt x="1577" y="4363"/>
                </a:lnTo>
                <a:lnTo>
                  <a:pt x="1600" y="4360"/>
                </a:lnTo>
                <a:lnTo>
                  <a:pt x="1622" y="4359"/>
                </a:lnTo>
                <a:lnTo>
                  <a:pt x="1644" y="4359"/>
                </a:lnTo>
                <a:lnTo>
                  <a:pt x="1667" y="4361"/>
                </a:lnTo>
                <a:lnTo>
                  <a:pt x="1688" y="4366"/>
                </a:lnTo>
                <a:lnTo>
                  <a:pt x="1709" y="4372"/>
                </a:lnTo>
                <a:lnTo>
                  <a:pt x="1730" y="4382"/>
                </a:lnTo>
                <a:lnTo>
                  <a:pt x="1750" y="4393"/>
                </a:lnTo>
                <a:lnTo>
                  <a:pt x="1768" y="4407"/>
                </a:lnTo>
                <a:lnTo>
                  <a:pt x="1787" y="4424"/>
                </a:lnTo>
                <a:lnTo>
                  <a:pt x="1804" y="4443"/>
                </a:lnTo>
                <a:lnTo>
                  <a:pt x="1822" y="4464"/>
                </a:lnTo>
                <a:lnTo>
                  <a:pt x="1836" y="4489"/>
                </a:lnTo>
                <a:lnTo>
                  <a:pt x="1851" y="4516"/>
                </a:lnTo>
                <a:lnTo>
                  <a:pt x="1864" y="4546"/>
                </a:lnTo>
                <a:lnTo>
                  <a:pt x="1876" y="4579"/>
                </a:lnTo>
                <a:lnTo>
                  <a:pt x="1886" y="4614"/>
                </a:lnTo>
                <a:lnTo>
                  <a:pt x="1895" y="4654"/>
                </a:lnTo>
                <a:lnTo>
                  <a:pt x="1902" y="4694"/>
                </a:lnTo>
                <a:lnTo>
                  <a:pt x="1908" y="4740"/>
                </a:lnTo>
                <a:lnTo>
                  <a:pt x="1912" y="4787"/>
                </a:lnTo>
                <a:lnTo>
                  <a:pt x="1913" y="4840"/>
                </a:lnTo>
                <a:lnTo>
                  <a:pt x="1913" y="4894"/>
                </a:lnTo>
                <a:lnTo>
                  <a:pt x="1911" y="4952"/>
                </a:lnTo>
                <a:lnTo>
                  <a:pt x="1911" y="4996"/>
                </a:lnTo>
                <a:lnTo>
                  <a:pt x="1911" y="5033"/>
                </a:lnTo>
                <a:lnTo>
                  <a:pt x="1902" y="5178"/>
                </a:lnTo>
                <a:lnTo>
                  <a:pt x="1893" y="5318"/>
                </a:lnTo>
                <a:lnTo>
                  <a:pt x="1885" y="5451"/>
                </a:lnTo>
                <a:lnTo>
                  <a:pt x="1875" y="5577"/>
                </a:lnTo>
                <a:lnTo>
                  <a:pt x="1865" y="5696"/>
                </a:lnTo>
                <a:lnTo>
                  <a:pt x="1854" y="5808"/>
                </a:lnTo>
                <a:lnTo>
                  <a:pt x="1834" y="6007"/>
                </a:lnTo>
                <a:lnTo>
                  <a:pt x="1817" y="6169"/>
                </a:lnTo>
                <a:lnTo>
                  <a:pt x="1802" y="6290"/>
                </a:lnTo>
                <a:lnTo>
                  <a:pt x="1788" y="6395"/>
                </a:lnTo>
                <a:lnTo>
                  <a:pt x="1787" y="6410"/>
                </a:lnTo>
                <a:lnTo>
                  <a:pt x="1787" y="6425"/>
                </a:lnTo>
                <a:lnTo>
                  <a:pt x="1788" y="6440"/>
                </a:lnTo>
                <a:lnTo>
                  <a:pt x="1792" y="6454"/>
                </a:lnTo>
                <a:lnTo>
                  <a:pt x="1795" y="6467"/>
                </a:lnTo>
                <a:lnTo>
                  <a:pt x="1800" y="6481"/>
                </a:lnTo>
                <a:lnTo>
                  <a:pt x="1808" y="6493"/>
                </a:lnTo>
                <a:lnTo>
                  <a:pt x="1815" y="6506"/>
                </a:lnTo>
                <a:lnTo>
                  <a:pt x="1825" y="6516"/>
                </a:lnTo>
                <a:lnTo>
                  <a:pt x="1835" y="6527"/>
                </a:lnTo>
                <a:lnTo>
                  <a:pt x="1845" y="6535"/>
                </a:lnTo>
                <a:lnTo>
                  <a:pt x="1857" y="6543"/>
                </a:lnTo>
                <a:lnTo>
                  <a:pt x="1870" y="6550"/>
                </a:lnTo>
                <a:lnTo>
                  <a:pt x="1884" y="6555"/>
                </a:lnTo>
                <a:lnTo>
                  <a:pt x="1898" y="6560"/>
                </a:lnTo>
                <a:lnTo>
                  <a:pt x="1913" y="6563"/>
                </a:lnTo>
                <a:lnTo>
                  <a:pt x="2010" y="6576"/>
                </a:lnTo>
                <a:lnTo>
                  <a:pt x="2124" y="6590"/>
                </a:lnTo>
                <a:lnTo>
                  <a:pt x="2278" y="6607"/>
                </a:lnTo>
                <a:lnTo>
                  <a:pt x="2469" y="6626"/>
                </a:lnTo>
                <a:lnTo>
                  <a:pt x="2578" y="6636"/>
                </a:lnTo>
                <a:lnTo>
                  <a:pt x="2696" y="6646"/>
                </a:lnTo>
                <a:lnTo>
                  <a:pt x="2821" y="6656"/>
                </a:lnTo>
                <a:lnTo>
                  <a:pt x="2955" y="6666"/>
                </a:lnTo>
                <a:lnTo>
                  <a:pt x="3095" y="6674"/>
                </a:lnTo>
                <a:lnTo>
                  <a:pt x="3243" y="6683"/>
                </a:lnTo>
                <a:lnTo>
                  <a:pt x="3257" y="6683"/>
                </a:lnTo>
                <a:lnTo>
                  <a:pt x="3315" y="6686"/>
                </a:lnTo>
                <a:lnTo>
                  <a:pt x="3370" y="6686"/>
                </a:lnTo>
                <a:lnTo>
                  <a:pt x="3422" y="6684"/>
                </a:lnTo>
                <a:lnTo>
                  <a:pt x="3470" y="6681"/>
                </a:lnTo>
                <a:lnTo>
                  <a:pt x="3515" y="6674"/>
                </a:lnTo>
                <a:lnTo>
                  <a:pt x="3556" y="6667"/>
                </a:lnTo>
                <a:lnTo>
                  <a:pt x="3596" y="6658"/>
                </a:lnTo>
                <a:lnTo>
                  <a:pt x="3630" y="6648"/>
                </a:lnTo>
                <a:lnTo>
                  <a:pt x="3664" y="6636"/>
                </a:lnTo>
                <a:lnTo>
                  <a:pt x="3693" y="6624"/>
                </a:lnTo>
                <a:lnTo>
                  <a:pt x="3721" y="6609"/>
                </a:lnTo>
                <a:lnTo>
                  <a:pt x="3744" y="6594"/>
                </a:lnTo>
                <a:lnTo>
                  <a:pt x="3767" y="6576"/>
                </a:lnTo>
                <a:lnTo>
                  <a:pt x="3785" y="6559"/>
                </a:lnTo>
                <a:lnTo>
                  <a:pt x="3803" y="6540"/>
                </a:lnTo>
                <a:lnTo>
                  <a:pt x="3816" y="6522"/>
                </a:lnTo>
                <a:lnTo>
                  <a:pt x="3827" y="6502"/>
                </a:lnTo>
                <a:lnTo>
                  <a:pt x="3837" y="6481"/>
                </a:lnTo>
                <a:lnTo>
                  <a:pt x="3843" y="6460"/>
                </a:lnTo>
                <a:lnTo>
                  <a:pt x="3848" y="6439"/>
                </a:lnTo>
                <a:lnTo>
                  <a:pt x="3851" y="6416"/>
                </a:lnTo>
                <a:lnTo>
                  <a:pt x="3851" y="6394"/>
                </a:lnTo>
                <a:lnTo>
                  <a:pt x="3850" y="6372"/>
                </a:lnTo>
                <a:lnTo>
                  <a:pt x="3846" y="6350"/>
                </a:lnTo>
                <a:lnTo>
                  <a:pt x="3841" y="6327"/>
                </a:lnTo>
                <a:lnTo>
                  <a:pt x="3834" y="6305"/>
                </a:lnTo>
                <a:lnTo>
                  <a:pt x="3824" y="6283"/>
                </a:lnTo>
                <a:lnTo>
                  <a:pt x="3814" y="6260"/>
                </a:lnTo>
                <a:lnTo>
                  <a:pt x="3800" y="6239"/>
                </a:lnTo>
                <a:lnTo>
                  <a:pt x="3786" y="6218"/>
                </a:lnTo>
                <a:lnTo>
                  <a:pt x="3770" y="6198"/>
                </a:lnTo>
                <a:lnTo>
                  <a:pt x="3753" y="6178"/>
                </a:lnTo>
                <a:lnTo>
                  <a:pt x="3731" y="6160"/>
                </a:lnTo>
                <a:lnTo>
                  <a:pt x="3708" y="6143"/>
                </a:lnTo>
                <a:lnTo>
                  <a:pt x="3686" y="6123"/>
                </a:lnTo>
                <a:lnTo>
                  <a:pt x="3665" y="6103"/>
                </a:lnTo>
                <a:lnTo>
                  <a:pt x="3662" y="6102"/>
                </a:lnTo>
                <a:lnTo>
                  <a:pt x="3664" y="6102"/>
                </a:lnTo>
                <a:lnTo>
                  <a:pt x="3639" y="6074"/>
                </a:lnTo>
                <a:lnTo>
                  <a:pt x="3614" y="6046"/>
                </a:lnTo>
                <a:lnTo>
                  <a:pt x="3592" y="6016"/>
                </a:lnTo>
                <a:lnTo>
                  <a:pt x="3571" y="5986"/>
                </a:lnTo>
                <a:lnTo>
                  <a:pt x="3551" y="5955"/>
                </a:lnTo>
                <a:lnTo>
                  <a:pt x="3532" y="5923"/>
                </a:lnTo>
                <a:lnTo>
                  <a:pt x="3516" y="5890"/>
                </a:lnTo>
                <a:lnTo>
                  <a:pt x="3501" y="5855"/>
                </a:lnTo>
                <a:lnTo>
                  <a:pt x="3488" y="5820"/>
                </a:lnTo>
                <a:lnTo>
                  <a:pt x="3475" y="5784"/>
                </a:lnTo>
                <a:lnTo>
                  <a:pt x="3465" y="5748"/>
                </a:lnTo>
                <a:lnTo>
                  <a:pt x="3457" y="5711"/>
                </a:lnTo>
                <a:lnTo>
                  <a:pt x="3450" y="5673"/>
                </a:lnTo>
                <a:lnTo>
                  <a:pt x="3446" y="5634"/>
                </a:lnTo>
                <a:lnTo>
                  <a:pt x="3442" y="5596"/>
                </a:lnTo>
                <a:lnTo>
                  <a:pt x="3442" y="5556"/>
                </a:lnTo>
                <a:lnTo>
                  <a:pt x="3442" y="5515"/>
                </a:lnTo>
                <a:lnTo>
                  <a:pt x="3446" y="5476"/>
                </a:lnTo>
                <a:lnTo>
                  <a:pt x="3450" y="5437"/>
                </a:lnTo>
                <a:lnTo>
                  <a:pt x="3457" y="5397"/>
                </a:lnTo>
                <a:lnTo>
                  <a:pt x="3467" y="5360"/>
                </a:lnTo>
                <a:lnTo>
                  <a:pt x="3477" y="5323"/>
                </a:lnTo>
                <a:lnTo>
                  <a:pt x="3489" y="5287"/>
                </a:lnTo>
                <a:lnTo>
                  <a:pt x="3503" y="5251"/>
                </a:lnTo>
                <a:lnTo>
                  <a:pt x="3519" y="5216"/>
                </a:lnTo>
                <a:lnTo>
                  <a:pt x="3536" y="5183"/>
                </a:lnTo>
                <a:lnTo>
                  <a:pt x="3555" y="5149"/>
                </a:lnTo>
                <a:lnTo>
                  <a:pt x="3576" y="5118"/>
                </a:lnTo>
                <a:lnTo>
                  <a:pt x="3597" y="5087"/>
                </a:lnTo>
                <a:lnTo>
                  <a:pt x="3620" y="5058"/>
                </a:lnTo>
                <a:lnTo>
                  <a:pt x="3645" y="5029"/>
                </a:lnTo>
                <a:lnTo>
                  <a:pt x="3671" y="5002"/>
                </a:lnTo>
                <a:lnTo>
                  <a:pt x="3698" y="4976"/>
                </a:lnTo>
                <a:lnTo>
                  <a:pt x="3727" y="4951"/>
                </a:lnTo>
                <a:lnTo>
                  <a:pt x="3755" y="4929"/>
                </a:lnTo>
                <a:lnTo>
                  <a:pt x="3786" y="4906"/>
                </a:lnTo>
                <a:lnTo>
                  <a:pt x="3819" y="4885"/>
                </a:lnTo>
                <a:lnTo>
                  <a:pt x="3851" y="4867"/>
                </a:lnTo>
                <a:lnTo>
                  <a:pt x="3886" y="4849"/>
                </a:lnTo>
                <a:lnTo>
                  <a:pt x="3920" y="4835"/>
                </a:lnTo>
                <a:lnTo>
                  <a:pt x="3955" y="4820"/>
                </a:lnTo>
                <a:lnTo>
                  <a:pt x="3992" y="4807"/>
                </a:lnTo>
                <a:lnTo>
                  <a:pt x="4029" y="4797"/>
                </a:lnTo>
                <a:lnTo>
                  <a:pt x="4067" y="4789"/>
                </a:lnTo>
                <a:lnTo>
                  <a:pt x="4105" y="4781"/>
                </a:lnTo>
                <a:lnTo>
                  <a:pt x="4145" y="4776"/>
                </a:lnTo>
                <a:lnTo>
                  <a:pt x="4184" y="4774"/>
                </a:lnTo>
                <a:lnTo>
                  <a:pt x="4225" y="4773"/>
                </a:lnTo>
                <a:lnTo>
                  <a:pt x="4265" y="4774"/>
                </a:lnTo>
                <a:lnTo>
                  <a:pt x="4305" y="4776"/>
                </a:lnTo>
                <a:lnTo>
                  <a:pt x="4344" y="4781"/>
                </a:lnTo>
                <a:lnTo>
                  <a:pt x="4383" y="4789"/>
                </a:lnTo>
                <a:lnTo>
                  <a:pt x="4420" y="4797"/>
                </a:lnTo>
                <a:lnTo>
                  <a:pt x="4457" y="4807"/>
                </a:lnTo>
                <a:lnTo>
                  <a:pt x="4494" y="4820"/>
                </a:lnTo>
                <a:lnTo>
                  <a:pt x="4529" y="4835"/>
                </a:lnTo>
                <a:lnTo>
                  <a:pt x="4564" y="4849"/>
                </a:lnTo>
                <a:lnTo>
                  <a:pt x="4598" y="4867"/>
                </a:lnTo>
                <a:lnTo>
                  <a:pt x="4631" y="4885"/>
                </a:lnTo>
                <a:lnTo>
                  <a:pt x="4663" y="4906"/>
                </a:lnTo>
                <a:lnTo>
                  <a:pt x="4694" y="4929"/>
                </a:lnTo>
                <a:lnTo>
                  <a:pt x="4722" y="4951"/>
                </a:lnTo>
                <a:lnTo>
                  <a:pt x="4751" y="4976"/>
                </a:lnTo>
                <a:lnTo>
                  <a:pt x="4778" y="5002"/>
                </a:lnTo>
                <a:lnTo>
                  <a:pt x="4804" y="5029"/>
                </a:lnTo>
                <a:lnTo>
                  <a:pt x="4829" y="5058"/>
                </a:lnTo>
                <a:lnTo>
                  <a:pt x="4853" y="5087"/>
                </a:lnTo>
                <a:lnTo>
                  <a:pt x="4874" y="5118"/>
                </a:lnTo>
                <a:lnTo>
                  <a:pt x="4895" y="5149"/>
                </a:lnTo>
                <a:lnTo>
                  <a:pt x="4913" y="5183"/>
                </a:lnTo>
                <a:lnTo>
                  <a:pt x="4931" y="5216"/>
                </a:lnTo>
                <a:lnTo>
                  <a:pt x="4947" y="5251"/>
                </a:lnTo>
                <a:lnTo>
                  <a:pt x="4960" y="5287"/>
                </a:lnTo>
                <a:lnTo>
                  <a:pt x="4973" y="5323"/>
                </a:lnTo>
                <a:lnTo>
                  <a:pt x="4983" y="5360"/>
                </a:lnTo>
                <a:lnTo>
                  <a:pt x="4991" y="5397"/>
                </a:lnTo>
                <a:lnTo>
                  <a:pt x="4999" y="5437"/>
                </a:lnTo>
                <a:lnTo>
                  <a:pt x="5004" y="5476"/>
                </a:lnTo>
                <a:lnTo>
                  <a:pt x="5006" y="5515"/>
                </a:lnTo>
                <a:lnTo>
                  <a:pt x="5008" y="5556"/>
                </a:lnTo>
                <a:lnTo>
                  <a:pt x="5008" y="5596"/>
                </a:lnTo>
                <a:lnTo>
                  <a:pt x="5004" y="5634"/>
                </a:lnTo>
                <a:lnTo>
                  <a:pt x="4999" y="5673"/>
                </a:lnTo>
                <a:lnTo>
                  <a:pt x="4993" y="5710"/>
                </a:lnTo>
                <a:lnTo>
                  <a:pt x="4984" y="5747"/>
                </a:lnTo>
                <a:lnTo>
                  <a:pt x="4974" y="5783"/>
                </a:lnTo>
                <a:lnTo>
                  <a:pt x="4962" y="5819"/>
                </a:lnTo>
                <a:lnTo>
                  <a:pt x="4948" y="5854"/>
                </a:lnTo>
                <a:lnTo>
                  <a:pt x="4933" y="5888"/>
                </a:lnTo>
                <a:lnTo>
                  <a:pt x="4917" y="5921"/>
                </a:lnTo>
                <a:lnTo>
                  <a:pt x="4898" y="5953"/>
                </a:lnTo>
                <a:lnTo>
                  <a:pt x="4879" y="5985"/>
                </a:lnTo>
                <a:lnTo>
                  <a:pt x="4859" y="6015"/>
                </a:lnTo>
                <a:lnTo>
                  <a:pt x="4836" y="6045"/>
                </a:lnTo>
                <a:lnTo>
                  <a:pt x="4812" y="6072"/>
                </a:lnTo>
                <a:lnTo>
                  <a:pt x="4787" y="6099"/>
                </a:lnTo>
                <a:lnTo>
                  <a:pt x="4787" y="6100"/>
                </a:lnTo>
                <a:lnTo>
                  <a:pt x="4786" y="6102"/>
                </a:lnTo>
                <a:lnTo>
                  <a:pt x="4768" y="6124"/>
                </a:lnTo>
                <a:lnTo>
                  <a:pt x="4745" y="6155"/>
                </a:lnTo>
                <a:lnTo>
                  <a:pt x="4717" y="6192"/>
                </a:lnTo>
                <a:lnTo>
                  <a:pt x="4689" y="6235"/>
                </a:lnTo>
                <a:lnTo>
                  <a:pt x="4675" y="6259"/>
                </a:lnTo>
                <a:lnTo>
                  <a:pt x="4662" y="6283"/>
                </a:lnTo>
                <a:lnTo>
                  <a:pt x="4649" y="6307"/>
                </a:lnTo>
                <a:lnTo>
                  <a:pt x="4638" y="6332"/>
                </a:lnTo>
                <a:lnTo>
                  <a:pt x="4627" y="6358"/>
                </a:lnTo>
                <a:lnTo>
                  <a:pt x="4618" y="6384"/>
                </a:lnTo>
                <a:lnTo>
                  <a:pt x="4611" y="6410"/>
                </a:lnTo>
                <a:lnTo>
                  <a:pt x="4606" y="6436"/>
                </a:lnTo>
                <a:lnTo>
                  <a:pt x="4603" y="6461"/>
                </a:lnTo>
                <a:lnTo>
                  <a:pt x="4603" y="6487"/>
                </a:lnTo>
                <a:lnTo>
                  <a:pt x="4603" y="6500"/>
                </a:lnTo>
                <a:lnTo>
                  <a:pt x="4606" y="6511"/>
                </a:lnTo>
                <a:lnTo>
                  <a:pt x="4607" y="6523"/>
                </a:lnTo>
                <a:lnTo>
                  <a:pt x="4611" y="6535"/>
                </a:lnTo>
                <a:lnTo>
                  <a:pt x="4615" y="6547"/>
                </a:lnTo>
                <a:lnTo>
                  <a:pt x="4620" y="6558"/>
                </a:lnTo>
                <a:lnTo>
                  <a:pt x="4626" y="6569"/>
                </a:lnTo>
                <a:lnTo>
                  <a:pt x="4632" y="6579"/>
                </a:lnTo>
                <a:lnTo>
                  <a:pt x="4639" y="6590"/>
                </a:lnTo>
                <a:lnTo>
                  <a:pt x="4648" y="6600"/>
                </a:lnTo>
                <a:lnTo>
                  <a:pt x="4658" y="6610"/>
                </a:lnTo>
                <a:lnTo>
                  <a:pt x="4668" y="6619"/>
                </a:lnTo>
                <a:lnTo>
                  <a:pt x="4680" y="6627"/>
                </a:lnTo>
                <a:lnTo>
                  <a:pt x="4693" y="6636"/>
                </a:lnTo>
                <a:lnTo>
                  <a:pt x="4708" y="6645"/>
                </a:lnTo>
                <a:lnTo>
                  <a:pt x="4722" y="6652"/>
                </a:lnTo>
                <a:lnTo>
                  <a:pt x="4739" y="6658"/>
                </a:lnTo>
                <a:lnTo>
                  <a:pt x="4756" y="6666"/>
                </a:lnTo>
                <a:lnTo>
                  <a:pt x="4775" y="6671"/>
                </a:lnTo>
                <a:lnTo>
                  <a:pt x="4796" y="6677"/>
                </a:lnTo>
                <a:lnTo>
                  <a:pt x="4817" y="6682"/>
                </a:lnTo>
                <a:lnTo>
                  <a:pt x="4840" y="6686"/>
                </a:lnTo>
                <a:lnTo>
                  <a:pt x="4864" y="6689"/>
                </a:lnTo>
                <a:lnTo>
                  <a:pt x="4890" y="6693"/>
                </a:lnTo>
                <a:lnTo>
                  <a:pt x="4917" y="6695"/>
                </a:lnTo>
                <a:lnTo>
                  <a:pt x="4946" y="6697"/>
                </a:lnTo>
                <a:lnTo>
                  <a:pt x="4977" y="6698"/>
                </a:lnTo>
                <a:lnTo>
                  <a:pt x="5008" y="6698"/>
                </a:lnTo>
                <a:lnTo>
                  <a:pt x="5040" y="6699"/>
                </a:lnTo>
                <a:lnTo>
                  <a:pt x="5068" y="6700"/>
                </a:lnTo>
                <a:lnTo>
                  <a:pt x="5252" y="6693"/>
                </a:lnTo>
                <a:lnTo>
                  <a:pt x="5424" y="6686"/>
                </a:lnTo>
                <a:lnTo>
                  <a:pt x="5588" y="6676"/>
                </a:lnTo>
                <a:lnTo>
                  <a:pt x="5741" y="6666"/>
                </a:lnTo>
                <a:lnTo>
                  <a:pt x="5885" y="6655"/>
                </a:lnTo>
                <a:lnTo>
                  <a:pt x="6017" y="6643"/>
                </a:lnTo>
                <a:lnTo>
                  <a:pt x="6139" y="6632"/>
                </a:lnTo>
                <a:lnTo>
                  <a:pt x="6250" y="6621"/>
                </a:lnTo>
                <a:lnTo>
                  <a:pt x="6349" y="6610"/>
                </a:lnTo>
                <a:lnTo>
                  <a:pt x="6436" y="6600"/>
                </a:lnTo>
                <a:lnTo>
                  <a:pt x="6576" y="6581"/>
                </a:lnTo>
                <a:lnTo>
                  <a:pt x="6665" y="6569"/>
                </a:lnTo>
                <a:lnTo>
                  <a:pt x="6703" y="6563"/>
                </a:lnTo>
                <a:lnTo>
                  <a:pt x="6715" y="6560"/>
                </a:lnTo>
                <a:lnTo>
                  <a:pt x="6726" y="6557"/>
                </a:lnTo>
                <a:lnTo>
                  <a:pt x="6737" y="6553"/>
                </a:lnTo>
                <a:lnTo>
                  <a:pt x="6747" y="6548"/>
                </a:lnTo>
                <a:lnTo>
                  <a:pt x="6758" y="6543"/>
                </a:lnTo>
                <a:lnTo>
                  <a:pt x="6767" y="6535"/>
                </a:lnTo>
                <a:lnTo>
                  <a:pt x="6775" y="6529"/>
                </a:lnTo>
                <a:lnTo>
                  <a:pt x="6784" y="6521"/>
                </a:lnTo>
                <a:lnTo>
                  <a:pt x="6792" y="6512"/>
                </a:lnTo>
                <a:lnTo>
                  <a:pt x="6799" y="6503"/>
                </a:lnTo>
                <a:lnTo>
                  <a:pt x="6805" y="6493"/>
                </a:lnTo>
                <a:lnTo>
                  <a:pt x="6811" y="6483"/>
                </a:lnTo>
                <a:lnTo>
                  <a:pt x="6816" y="6474"/>
                </a:lnTo>
                <a:lnTo>
                  <a:pt x="6820" y="6462"/>
                </a:lnTo>
                <a:lnTo>
                  <a:pt x="6822" y="6451"/>
                </a:lnTo>
                <a:lnTo>
                  <a:pt x="6825" y="6439"/>
                </a:lnTo>
                <a:lnTo>
                  <a:pt x="6830" y="6409"/>
                </a:lnTo>
                <a:lnTo>
                  <a:pt x="6841" y="6325"/>
                </a:lnTo>
                <a:lnTo>
                  <a:pt x="6857" y="6192"/>
                </a:lnTo>
                <a:lnTo>
                  <a:pt x="6877" y="6014"/>
                </a:lnTo>
                <a:lnTo>
                  <a:pt x="6888" y="5908"/>
                </a:lnTo>
                <a:lnTo>
                  <a:pt x="6899" y="5793"/>
                </a:lnTo>
                <a:lnTo>
                  <a:pt x="6911" y="5668"/>
                </a:lnTo>
                <a:lnTo>
                  <a:pt x="6920" y="5534"/>
                </a:lnTo>
                <a:lnTo>
                  <a:pt x="6932" y="5390"/>
                </a:lnTo>
                <a:lnTo>
                  <a:pt x="6942" y="5239"/>
                </a:lnTo>
                <a:lnTo>
                  <a:pt x="6950" y="5080"/>
                </a:lnTo>
                <a:lnTo>
                  <a:pt x="6958" y="4914"/>
                </a:lnTo>
                <a:lnTo>
                  <a:pt x="6955" y="4888"/>
                </a:lnTo>
                <a:lnTo>
                  <a:pt x="6954" y="4859"/>
                </a:lnTo>
                <a:lnTo>
                  <a:pt x="6954" y="4827"/>
                </a:lnTo>
                <a:lnTo>
                  <a:pt x="6955" y="479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animBg="1"/>
      <p:bldP spid="152" grpId="0" animBg="1"/>
      <p:bldP spid="153" grpId="0" animBg="1"/>
      <p:bldP spid="154" grpId="0" animBg="1"/>
      <p:bldP spid="155" grpId="0" bldLvl="0" animBg="1" autoUpdateAnimBg="0"/>
      <p:bldP spid="156" grpId="0" bldLvl="0" autoUpdateAnimBg="0"/>
      <p:bldP spid="157" grpId="0" animBg="1"/>
      <p:bldP spid="158" grpId="0" bldLvl="0" animBg="1" autoUpdateAnimBg="0"/>
      <p:bldP spid="159" grpId="0" bldLvl="0" autoUpdateAnimBg="0"/>
      <p:bldP spid="160" grpId="0" animBg="1"/>
      <p:bldP spid="161" grpId="0" animBg="1"/>
      <p:bldP spid="162" grpId="0" bldLvl="0" animBg="1" autoUpdateAnimBg="0"/>
      <p:bldP spid="163" grpId="0" bldLvl="0" autoUpdateAnimBg="0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处理函数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/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" name="五角星 18"/>
          <p:cNvSpPr>
            <a:spLocks noChangeArrowheads="1"/>
          </p:cNvSpPr>
          <p:nvPr/>
        </p:nvSpPr>
        <p:spPr bwMode="auto">
          <a:xfrm>
            <a:off x="2783898" y="1548546"/>
            <a:ext cx="3070225" cy="3070225"/>
          </a:xfrm>
          <a:prstGeom prst="star5">
            <a:avLst/>
          </a:prstGeom>
          <a:solidFill>
            <a:schemeClr val="bg1">
              <a:alpha val="50000"/>
            </a:schemeClr>
          </a:solidFill>
          <a:ln w="19050" cap="flat" cmpd="sng">
            <a:solidFill>
              <a:schemeClr val="bg1">
                <a:alpha val="50000"/>
              </a:schemeClr>
            </a:solidFill>
            <a:bevel/>
          </a:ln>
        </p:spPr>
        <p:txBody>
          <a:bodyPr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任意多边形 19"/>
          <p:cNvSpPr/>
          <p:nvPr/>
        </p:nvSpPr>
        <p:spPr bwMode="auto">
          <a:xfrm flipH="1">
            <a:off x="2275898" y="2110521"/>
            <a:ext cx="946150" cy="404812"/>
          </a:xfrm>
          <a:custGeom>
            <a:avLst/>
            <a:gdLst>
              <a:gd name="T0" fmla="*/ 0 w 1651819"/>
              <a:gd name="T1" fmla="*/ 501445 h 501445"/>
              <a:gd name="T2" fmla="*/ 373626 w 1651819"/>
              <a:gd name="T3" fmla="*/ 0 h 501445"/>
              <a:gd name="T4" fmla="*/ 1651819 w 1651819"/>
              <a:gd name="T5" fmla="*/ 0 h 501445"/>
              <a:gd name="T6" fmla="*/ 0 60000 65536"/>
              <a:gd name="T7" fmla="*/ 0 60000 65536"/>
              <a:gd name="T8" fmla="*/ 0 60000 65536"/>
              <a:gd name="T9" fmla="*/ 0 w 1651819"/>
              <a:gd name="T10" fmla="*/ 0 h 501445"/>
              <a:gd name="T11" fmla="*/ 1651819 w 1651819"/>
              <a:gd name="T12" fmla="*/ 501445 h 501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noFill/>
          <a:ln w="9525" cap="flat" cmpd="sng">
            <a:solidFill>
              <a:schemeClr val="bg1">
                <a:alpha val="50000"/>
              </a:schemeClr>
            </a:solidFill>
            <a:prstDash val="dash"/>
            <a:bevel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20"/>
          <p:cNvSpPr/>
          <p:nvPr/>
        </p:nvSpPr>
        <p:spPr bwMode="auto">
          <a:xfrm flipH="1">
            <a:off x="2025073" y="3143983"/>
            <a:ext cx="946150" cy="404813"/>
          </a:xfrm>
          <a:custGeom>
            <a:avLst/>
            <a:gdLst>
              <a:gd name="T0" fmla="*/ 0 w 1651819"/>
              <a:gd name="T1" fmla="*/ 501445 h 501445"/>
              <a:gd name="T2" fmla="*/ 373626 w 1651819"/>
              <a:gd name="T3" fmla="*/ 0 h 501445"/>
              <a:gd name="T4" fmla="*/ 1651819 w 1651819"/>
              <a:gd name="T5" fmla="*/ 0 h 501445"/>
              <a:gd name="T6" fmla="*/ 0 60000 65536"/>
              <a:gd name="T7" fmla="*/ 0 60000 65536"/>
              <a:gd name="T8" fmla="*/ 0 60000 65536"/>
              <a:gd name="T9" fmla="*/ 0 w 1651819"/>
              <a:gd name="T10" fmla="*/ 0 h 501445"/>
              <a:gd name="T11" fmla="*/ 1651819 w 1651819"/>
              <a:gd name="T12" fmla="*/ 501445 h 501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noFill/>
          <a:ln w="9525" cap="flat" cmpd="sng">
            <a:solidFill>
              <a:schemeClr val="bg1">
                <a:alpha val="50000"/>
              </a:schemeClr>
            </a:solidFill>
            <a:prstDash val="dash"/>
            <a:bevel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TextBox 18"/>
          <p:cNvSpPr>
            <a:spLocks noChangeArrowheads="1"/>
          </p:cNvSpPr>
          <p:nvPr/>
        </p:nvSpPr>
        <p:spPr bwMode="auto">
          <a:xfrm>
            <a:off x="967798" y="1829533"/>
            <a:ext cx="218059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componentWillMount()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TextBox 19"/>
          <p:cNvSpPr>
            <a:spLocks noChangeArrowheads="1"/>
          </p:cNvSpPr>
          <p:nvPr/>
        </p:nvSpPr>
        <p:spPr bwMode="auto">
          <a:xfrm>
            <a:off x="743961" y="2875696"/>
            <a:ext cx="2153285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componentDidMount()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TextBox 22"/>
          <p:cNvSpPr>
            <a:spLocks noChangeArrowheads="1"/>
          </p:cNvSpPr>
          <p:nvPr/>
        </p:nvSpPr>
        <p:spPr bwMode="auto">
          <a:xfrm>
            <a:off x="6171623" y="1688246"/>
            <a:ext cx="513588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componentWillUpdate(object nextProps, object nextState)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TextBox 23"/>
          <p:cNvSpPr>
            <a:spLocks noChangeArrowheads="1"/>
          </p:cNvSpPr>
          <p:nvPr/>
        </p:nvSpPr>
        <p:spPr bwMode="auto">
          <a:xfrm>
            <a:off x="7141586" y="2651858"/>
            <a:ext cx="5121275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componentDidUpdate(object prevProps, object prevState)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任意多边形 25"/>
          <p:cNvSpPr/>
          <p:nvPr/>
        </p:nvSpPr>
        <p:spPr bwMode="auto">
          <a:xfrm>
            <a:off x="5158798" y="1929546"/>
            <a:ext cx="946150" cy="404812"/>
          </a:xfrm>
          <a:custGeom>
            <a:avLst/>
            <a:gdLst>
              <a:gd name="T0" fmla="*/ 0 w 1651819"/>
              <a:gd name="T1" fmla="*/ 501445 h 501445"/>
              <a:gd name="T2" fmla="*/ 373626 w 1651819"/>
              <a:gd name="T3" fmla="*/ 0 h 501445"/>
              <a:gd name="T4" fmla="*/ 1651819 w 1651819"/>
              <a:gd name="T5" fmla="*/ 0 h 501445"/>
              <a:gd name="T6" fmla="*/ 0 60000 65536"/>
              <a:gd name="T7" fmla="*/ 0 60000 65536"/>
              <a:gd name="T8" fmla="*/ 0 60000 65536"/>
              <a:gd name="T9" fmla="*/ 0 w 1651819"/>
              <a:gd name="T10" fmla="*/ 0 h 501445"/>
              <a:gd name="T11" fmla="*/ 1651819 w 1651819"/>
              <a:gd name="T12" fmla="*/ 501445 h 501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noFill/>
          <a:ln w="9525" cap="flat" cmpd="sng">
            <a:solidFill>
              <a:schemeClr val="bg1">
                <a:alpha val="50000"/>
              </a:schemeClr>
            </a:solidFill>
            <a:prstDash val="dash"/>
            <a:bevel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26"/>
          <p:cNvSpPr/>
          <p:nvPr/>
        </p:nvSpPr>
        <p:spPr bwMode="auto">
          <a:xfrm>
            <a:off x="6058911" y="2870933"/>
            <a:ext cx="946150" cy="404813"/>
          </a:xfrm>
          <a:custGeom>
            <a:avLst/>
            <a:gdLst>
              <a:gd name="T0" fmla="*/ 0 w 1651819"/>
              <a:gd name="T1" fmla="*/ 501445 h 501445"/>
              <a:gd name="T2" fmla="*/ 373626 w 1651819"/>
              <a:gd name="T3" fmla="*/ 0 h 501445"/>
              <a:gd name="T4" fmla="*/ 1651819 w 1651819"/>
              <a:gd name="T5" fmla="*/ 0 h 501445"/>
              <a:gd name="T6" fmla="*/ 0 60000 65536"/>
              <a:gd name="T7" fmla="*/ 0 60000 65536"/>
              <a:gd name="T8" fmla="*/ 0 60000 65536"/>
              <a:gd name="T9" fmla="*/ 0 w 1651819"/>
              <a:gd name="T10" fmla="*/ 0 h 501445"/>
              <a:gd name="T11" fmla="*/ 1651819 w 1651819"/>
              <a:gd name="T12" fmla="*/ 501445 h 501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noFill/>
          <a:ln w="9525" cap="flat" cmpd="sng">
            <a:solidFill>
              <a:schemeClr val="bg1">
                <a:alpha val="50000"/>
              </a:schemeClr>
            </a:solidFill>
            <a:prstDash val="dash"/>
            <a:bevel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TextBox 27"/>
          <p:cNvSpPr>
            <a:spLocks noChangeArrowheads="1"/>
          </p:cNvSpPr>
          <p:nvPr/>
        </p:nvSpPr>
        <p:spPr bwMode="auto">
          <a:xfrm>
            <a:off x="5790623" y="4355246"/>
            <a:ext cx="241554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componentWillUnmount()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任意多边形 28"/>
          <p:cNvSpPr/>
          <p:nvPr/>
        </p:nvSpPr>
        <p:spPr bwMode="auto">
          <a:xfrm flipV="1">
            <a:off x="4730173" y="4202846"/>
            <a:ext cx="946150" cy="404812"/>
          </a:xfrm>
          <a:custGeom>
            <a:avLst/>
            <a:gdLst>
              <a:gd name="T0" fmla="*/ 0 w 1651819"/>
              <a:gd name="T1" fmla="*/ 501445 h 501445"/>
              <a:gd name="T2" fmla="*/ 373626 w 1651819"/>
              <a:gd name="T3" fmla="*/ 0 h 501445"/>
              <a:gd name="T4" fmla="*/ 1651819 w 1651819"/>
              <a:gd name="T5" fmla="*/ 0 h 501445"/>
              <a:gd name="T6" fmla="*/ 0 60000 65536"/>
              <a:gd name="T7" fmla="*/ 0 60000 65536"/>
              <a:gd name="T8" fmla="*/ 0 60000 65536"/>
              <a:gd name="T9" fmla="*/ 0 w 1651819"/>
              <a:gd name="T10" fmla="*/ 0 h 501445"/>
              <a:gd name="T11" fmla="*/ 1651819 w 1651819"/>
              <a:gd name="T12" fmla="*/ 501445 h 5014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noFill/>
          <a:ln w="9525" cap="flat" cmpd="sng">
            <a:solidFill>
              <a:schemeClr val="bg1">
                <a:alpha val="50000"/>
              </a:schemeClr>
            </a:solidFill>
            <a:prstDash val="dash"/>
            <a:bevel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TextBox 30"/>
          <p:cNvSpPr>
            <a:spLocks noChangeArrowheads="1"/>
          </p:cNvSpPr>
          <p:nvPr/>
        </p:nvSpPr>
        <p:spPr bwMode="auto">
          <a:xfrm>
            <a:off x="3736398" y="2812196"/>
            <a:ext cx="1465263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/>
              <a:t>生命周期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utoUpdateAnimBg="0"/>
      <p:bldP spid="55" grpId="0" bldLvl="0" autoUpdateAnimBg="0"/>
      <p:bldP spid="56" grpId="0" bldLvl="0" autoUpdateAnimBg="0"/>
      <p:bldP spid="57" grpId="0" bldLvl="0" autoUpdateAnimBg="0"/>
      <p:bldP spid="58" grpId="0" bldLvl="0" animBg="1" autoUpdateAnimBg="0"/>
      <p:bldP spid="59" grpId="0" bldLvl="0" animBg="1" autoUpdateAnimBg="0"/>
      <p:bldP spid="60" grpId="0" bldLvl="0" autoUpdateAnimBg="0"/>
      <p:bldP spid="61" grpId="0" bldLvl="0" animBg="1" autoUpdateAnimBg="0"/>
      <p:bldP spid="62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355" y="294005"/>
            <a:ext cx="430911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React两种特殊状态的处理函数。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/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 dirty="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  <a:endParaRPr lang="zh-CN" altLang="en-US" sz="1100">
                <a:solidFill>
                  <a:srgbClr val="CEE1F2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6133465" y="2920365"/>
            <a:ext cx="1851025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组件判断是否重新渲染时调用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Box 4"/>
          <p:cNvSpPr>
            <a:spLocks noChangeArrowheads="1"/>
          </p:cNvSpPr>
          <p:nvPr/>
        </p:nvSpPr>
        <p:spPr bwMode="auto">
          <a:xfrm>
            <a:off x="1831658" y="4154488"/>
            <a:ext cx="1915909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已加载组件收到新的参数时调用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4" name="组合 6"/>
          <p:cNvGrpSpPr/>
          <p:nvPr/>
        </p:nvGrpSpPr>
        <p:grpSpPr bwMode="auto">
          <a:xfrm>
            <a:off x="324458" y="1706563"/>
            <a:ext cx="3202940" cy="2447930"/>
            <a:chOff x="-647092" y="0"/>
            <a:chExt cx="3202940" cy="2447925"/>
          </a:xfrm>
        </p:grpSpPr>
        <p:sp>
          <p:nvSpPr>
            <p:cNvPr id="55" name="椭圆​​ 2"/>
            <p:cNvSpPr>
              <a:spLocks noChangeArrowheads="1"/>
            </p:cNvSpPr>
            <p:nvPr/>
          </p:nvSpPr>
          <p:spPr bwMode="auto">
            <a:xfrm>
              <a:off x="0" y="0"/>
              <a:ext cx="1944688" cy="2447925"/>
            </a:xfrm>
            <a:custGeom>
              <a:avLst/>
              <a:gdLst>
                <a:gd name="T0" fmla="*/ 0 w 1944132"/>
                <a:gd name="T1" fmla="*/ 0 h 2448272"/>
                <a:gd name="T2" fmla="*/ 1944132 w 1944132"/>
                <a:gd name="T3" fmla="*/ 2448272 h 2448272"/>
              </a:gdLst>
              <a:ahLst/>
              <a:cxnLst/>
              <a:rect l="T0" t="T1" r="T2" b="T3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6" name="矩形​​ 16"/>
            <p:cNvSpPr>
              <a:spLocks noChangeArrowheads="1"/>
            </p:cNvSpPr>
            <p:nvPr/>
          </p:nvSpPr>
          <p:spPr bwMode="auto">
            <a:xfrm>
              <a:off x="-647092" y="959017"/>
              <a:ext cx="3202940" cy="469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200" b="1" i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anose="020B0604020202020204" pitchFamily="34" charset="-122"/>
                </a:rPr>
                <a:t>componentWillReceiveProps(object nextProps)</a:t>
              </a:r>
              <a:endParaRPr lang="zh-CN" altLang="en-US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031238" y="1003300"/>
            <a:ext cx="5110480" cy="1812939"/>
            <a:chOff x="-2516440" y="0"/>
            <a:chExt cx="5110480" cy="1812925"/>
          </a:xfrm>
        </p:grpSpPr>
        <p:sp>
          <p:nvSpPr>
            <p:cNvPr id="58" name="椭圆​​ 2"/>
            <p:cNvSpPr>
              <a:spLocks noChangeArrowheads="1"/>
            </p:cNvSpPr>
            <p:nvPr/>
          </p:nvSpPr>
          <p:spPr bwMode="auto">
            <a:xfrm>
              <a:off x="0" y="0"/>
              <a:ext cx="1439862" cy="1812925"/>
            </a:xfrm>
            <a:custGeom>
              <a:avLst/>
              <a:gdLst>
                <a:gd name="T0" fmla="*/ 0 w 1944132"/>
                <a:gd name="T1" fmla="*/ 0 h 2448272"/>
                <a:gd name="T2" fmla="*/ 1944132 w 1944132"/>
                <a:gd name="T3" fmla="*/ 2448272 h 2448272"/>
              </a:gdLst>
              <a:ahLst/>
              <a:cxnLst/>
              <a:rect l="T0" t="T1" r="T2" b="T3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ea typeface="华文细黑" panose="0201060004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59" name="矩形​​ 17"/>
            <p:cNvSpPr>
              <a:spLocks noChangeArrowheads="1"/>
            </p:cNvSpPr>
            <p:nvPr/>
          </p:nvSpPr>
          <p:spPr bwMode="auto">
            <a:xfrm>
              <a:off x="-2516440" y="326387"/>
              <a:ext cx="5110480" cy="25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anose="020B0604020202020204" pitchFamily="34" charset="-122"/>
                </a:rPr>
                <a:t>shouldComponentUpdate(object nextProps, object nextState)</a:t>
              </a:r>
              <a:endParaRPr lang="zh-CN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utoUpdateAnimBg="0"/>
      <p:bldP spid="52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85290" y="-11430"/>
            <a:ext cx="5189220" cy="4002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ReactJS小结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时间关系 </a:t>
            </a:r>
            <a:r>
              <a:rPr lang="en-US" altLang="zh-CN">
                <a:solidFill>
                  <a:schemeClr val="bg2"/>
                </a:solidFill>
              </a:rPr>
              <a:t>PPT</a:t>
            </a:r>
            <a:r>
              <a:rPr lang="zh-CN" altLang="en-US">
                <a:solidFill>
                  <a:schemeClr val="bg2"/>
                </a:solidFill>
              </a:rPr>
              <a:t>部分就先学习到这里了，下面来总结一下，主要有以下几点：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1、ReactJs是基于组件化的开发，所以最终你的页面应该是由若干个小组件组成的大组件。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2、可以通过属性，将值传递到组件内部，同理也可以通过属性将内部的结果传递到父级组件(留给大家研究)；要对某些值的变化做DOM操作的，要把这些值放到state中。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3、为组件添加外部css样式时，类名应该写成className而不是class;添加内部样式时，应该是style={{opacity: this.state.opacity}}而不是style="opacity:{this.state.opacity};"。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4、组件名称首字母必须大写。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5、变量名用{}包裹，且不能加双引号。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1953</Words>
  <Application>WPS 演示</Application>
  <PresentationFormat>全屏显示(16:9)</PresentationFormat>
  <Paragraphs>676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微软雅黑</vt:lpstr>
      <vt:lpstr>Calibri</vt:lpstr>
      <vt:lpstr>华文细黑</vt:lpstr>
      <vt:lpstr>Arial Unicode MS</vt:lpstr>
      <vt:lpstr>Calibri Light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zhaolong</cp:lastModifiedBy>
  <cp:revision>23</cp:revision>
  <dcterms:created xsi:type="dcterms:W3CDTF">2016-07-05T10:23:00Z</dcterms:created>
  <dcterms:modified xsi:type="dcterms:W3CDTF">2017-03-14T03:17:56Z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