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68" r:id="rId4"/>
    <p:sldId id="257" r:id="rId5"/>
    <p:sldId id="258" r:id="rId6"/>
    <p:sldId id="259" r:id="rId7"/>
    <p:sldId id="260" r:id="rId8"/>
    <p:sldId id="261" r:id="rId9"/>
    <p:sldId id="262" r:id="rId11"/>
    <p:sldId id="263" r:id="rId12"/>
    <p:sldId id="264" r:id="rId13"/>
    <p:sldId id="265" r:id="rId14"/>
    <p:sldId id="266" r:id="rId15"/>
    <p:sldId id="267" r:id="rId16"/>
    <p:sldId id="280" r:id="rId17"/>
    <p:sldId id="281" r:id="rId18"/>
    <p:sldId id="282" r:id="rId19"/>
    <p:sldId id="283" r:id="rId20"/>
    <p:sldId id="284" r:id="rId21"/>
    <p:sldId id="286" r:id="rId22"/>
    <p:sldId id="28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84935" y="460693"/>
            <a:ext cx="9144000" cy="2387600"/>
          </a:xfrm>
        </p:spPr>
        <p:txBody>
          <a:bodyPr/>
          <a:p>
            <a:r>
              <a:rPr lang="zh-CN" altLang="en-US"/>
              <a:t>注意</a:t>
            </a:r>
            <a:r>
              <a:rPr lang="en-US" altLang="zh-CN"/>
              <a:t>memset</a:t>
            </a:r>
            <a:r>
              <a:rPr lang="zh-CN" altLang="en-US"/>
              <a:t>和</a:t>
            </a:r>
            <a:r>
              <a:rPr lang="en-US" altLang="zh-CN"/>
              <a:t>memcpy</a:t>
            </a:r>
            <a:r>
              <a:rPr lang="zh-CN" altLang="en-US"/>
              <a:t>的第三个参数是</a:t>
            </a:r>
            <a:r>
              <a:rPr lang="en-US" altLang="zh-CN"/>
              <a:t>size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1775" y="2995295"/>
            <a:ext cx="6648450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83460" y="1825625"/>
            <a:ext cx="76238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有动态内存申请的时候需要单独写复制</a:t>
            </a:r>
            <a:r>
              <a:rPr lang="zh-CN" altLang="en-US"/>
              <a:t>构造函数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4210" y="2719070"/>
            <a:ext cx="10515600" cy="27343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动态内存申请来自堆内，和普通的动态变量等保存位置</a:t>
            </a:r>
            <a:r>
              <a:rPr lang="zh-CN" altLang="en-US"/>
              <a:t>不同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动态内存申请便于</a:t>
            </a:r>
            <a:r>
              <a:rPr lang="zh-CN" altLang="en-US"/>
              <a:t>传递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结构体的建立</a:t>
            </a:r>
            <a:r>
              <a:rPr lang="zh-CN" altLang="en-US"/>
              <a:t>和初始化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894330"/>
            <a:ext cx="10515600" cy="22136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35960" y="1825625"/>
            <a:ext cx="57188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59990" y="1825625"/>
            <a:ext cx="72707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结构体内元素指定和设置参数同名可以用</a:t>
            </a:r>
            <a:r>
              <a:rPr lang="en-US" altLang="zh-CN"/>
              <a:t>this</a:t>
            </a:r>
            <a:r>
              <a:rPr lang="zh-CN" altLang="en-US"/>
              <a:t>指定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835150"/>
            <a:ext cx="10515600" cy="43319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结构体指针需要动态内存申请才能访问</a:t>
            </a:r>
            <a:r>
              <a:rPr lang="zh-CN" altLang="en-US"/>
              <a:t>空间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需要注意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char</a:t>
            </a:r>
            <a:r>
              <a:rPr lang="zh-CN" altLang="en-US"/>
              <a:t>有自动升级</a:t>
            </a:r>
            <a:r>
              <a:rPr lang="en-US" altLang="zh-CN"/>
              <a:t> </a:t>
            </a:r>
            <a:r>
              <a:rPr lang="zh-CN" altLang="en-US"/>
              <a:t>很神奇，位运算的返回值是</a:t>
            </a:r>
            <a:r>
              <a:rPr lang="en-US" altLang="zh-CN"/>
              <a:t>int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593975"/>
            <a:ext cx="10515600" cy="281368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resetiosflags(ios::right);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66215" y="3105785"/>
            <a:ext cx="9258300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realloc</a:t>
            </a:r>
            <a:r>
              <a:rPr lang="zh-CN" altLang="en-US"/>
              <a:t>有概率更换</a:t>
            </a:r>
            <a:r>
              <a:rPr lang="zh-CN" altLang="en-US"/>
              <a:t>空间位置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</a:t>
            </a:r>
            <a:r>
              <a:rPr lang="en-US" altLang="zh-CN"/>
              <a:t>size</a:t>
            </a:r>
            <a:r>
              <a:rPr lang="zh-CN" altLang="en-US"/>
              <a:t>小于原大小，不会更改首</a:t>
            </a:r>
            <a:r>
              <a:rPr lang="zh-CN" altLang="en-US"/>
              <a:t>位置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结构体指针不能这么交换，但是可以交换对应</a:t>
            </a:r>
            <a:r>
              <a:rPr lang="zh-CN" altLang="en-US"/>
              <a:t>元素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11045" y="1825625"/>
            <a:ext cx="81686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107055"/>
            <a:ext cx="10515600" cy="17875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malloc</a:t>
            </a:r>
            <a:r>
              <a:rPr lang="zh-CN" altLang="en-US"/>
              <a:t>无法进行类的构造函数以及</a:t>
            </a:r>
            <a:r>
              <a:rPr lang="en-US" altLang="zh-CN"/>
              <a:t>free</a:t>
            </a:r>
            <a:r>
              <a:rPr lang="zh-CN" altLang="en-US"/>
              <a:t>的析构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struct</a:t>
            </a:r>
            <a:r>
              <a:rPr lang="zh-CN" altLang="en-US"/>
              <a:t>里包含</a:t>
            </a:r>
            <a:r>
              <a:rPr lang="en-US" altLang="zh-CN"/>
              <a:t>string</a:t>
            </a:r>
            <a:r>
              <a:rPr lang="zh-CN" altLang="en-US"/>
              <a:t>，</a:t>
            </a:r>
            <a:r>
              <a:rPr lang="en-US" altLang="zh-CN"/>
              <a:t>malloc</a:t>
            </a:r>
            <a:r>
              <a:rPr lang="zh-CN" altLang="en-US"/>
              <a:t>以后但是不调用的话就不会</a:t>
            </a:r>
            <a:r>
              <a:rPr lang="zh-CN" altLang="en-US"/>
              <a:t>报错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析构函数</a:t>
            </a:r>
            <a:r>
              <a:rPr lang="zh-CN" altLang="en-US"/>
              <a:t>的作用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在没有动态内存申请的时候，不需要定义析构函数，在构造和析构函数中进行动态内存申请和释放</a:t>
            </a:r>
            <a:r>
              <a:rPr lang="en-US" altLang="zh-CN"/>
              <a:t> </a:t>
            </a:r>
            <a:r>
              <a:rPr lang="zh-CN" altLang="en-US"/>
              <a:t>，析构函数先于对象</a:t>
            </a:r>
            <a:r>
              <a:rPr lang="zh-CN" altLang="en-US"/>
              <a:t>销毁</a:t>
            </a:r>
            <a:endParaRPr lang="zh-CN" altLang="en-US"/>
          </a:p>
          <a:p>
            <a:r>
              <a:rPr lang="zh-CN" altLang="en-US"/>
              <a:t>如果两个类指向了同一片动态申请空间，析构函数重复释放空间会导致报错</a:t>
            </a:r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Time t1(14,15,23),t2(t1),t3=t1</a:t>
            </a:r>
            <a:endParaRPr lang="en-US" altLang="zh-CN"/>
          </a:p>
          <a:p>
            <a:r>
              <a:rPr lang="en-US" altLang="zh-CN"/>
              <a:t>t2(t1)</a:t>
            </a:r>
            <a:r>
              <a:rPr lang="zh-CN" altLang="en-US"/>
              <a:t>藏了一个不可见的构造函数</a:t>
            </a:r>
            <a:r>
              <a:rPr lang="en-US" altLang="zh-CN"/>
              <a:t> </a:t>
            </a:r>
            <a:r>
              <a:rPr lang="zh-CN" altLang="en-US"/>
              <a:t>复制构造</a:t>
            </a:r>
            <a:r>
              <a:rPr lang="zh-CN" altLang="en-US"/>
              <a:t>函数</a:t>
            </a:r>
            <a:endParaRPr lang="zh-CN" altLang="en-US"/>
          </a:p>
          <a:p>
            <a:r>
              <a:rPr lang="zh-CN" altLang="en-US"/>
              <a:t>如果我单独定义赋值构造函数的话，自带复制构造函数</a:t>
            </a:r>
            <a:r>
              <a:rPr lang="zh-CN" altLang="en-US"/>
              <a:t>销毁</a:t>
            </a:r>
            <a:endParaRPr lang="zh-CN" altLang="en-US"/>
          </a:p>
          <a:p>
            <a:r>
              <a:rPr lang="zh-CN" altLang="en-US"/>
              <a:t>析构和构造的调用顺序相反</a:t>
            </a:r>
            <a:r>
              <a:rPr lang="en-US" altLang="zh-CN"/>
              <a:t>/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08325" y="1825625"/>
            <a:ext cx="5974715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99845" y="-1957070"/>
            <a:ext cx="14792325" cy="10772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类的元素构造函数可以这么</a:t>
            </a:r>
            <a:r>
              <a:rPr lang="zh-CN" altLang="en-US"/>
              <a:t>写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0795" y="3100705"/>
            <a:ext cx="9629775" cy="18002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853,&quot;width&quot;:12864}"/>
</p:tagLst>
</file>

<file path=ppt/tags/tag2.xml><?xml version="1.0" encoding="utf-8"?>
<p:tagLst xmlns:p="http://schemas.openxmlformats.org/presentationml/2006/main">
  <p:tag name="KSO_WM_UNIT_PLACING_PICTURE_USER_VIEWPORT" val="{&quot;height&quot;:6853,&quot;width&quot;:12006}"/>
</p:tagLst>
</file>

<file path=ppt/tags/tag3.xml><?xml version="1.0" encoding="utf-8"?>
<p:tagLst xmlns:p="http://schemas.openxmlformats.org/presentationml/2006/main">
  <p:tag name="KSO_WM_UNIT_PLACING_PICTURE_USER_VIEWPORT" val="{&quot;height&quot;:6853,&quot;width&quot;:9006}"/>
</p:tagLst>
</file>

<file path=ppt/tags/tag4.xml><?xml version="1.0" encoding="utf-8"?>
<p:tagLst xmlns:p="http://schemas.openxmlformats.org/presentationml/2006/main">
  <p:tag name="KSO_WM_UNIT_PLACING_PICTURE_USER_VIEWPORT" val="{&quot;height&quot;:6822,&quot;width&quot;:1656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</Words>
  <Application>WPS 演示</Application>
  <PresentationFormat>宽屏</PresentationFormat>
  <Paragraphs>41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注意memset和memcpy的第三个参数是size</vt:lpstr>
      <vt:lpstr>PowerPoint 演示文稿</vt:lpstr>
      <vt:lpstr>realloc有概率更换空间位置</vt:lpstr>
      <vt:lpstr>结构体指针不能这么交换，但是可以交换对应元素</vt:lpstr>
      <vt:lpstr>PowerPoint 演示文稿</vt:lpstr>
      <vt:lpstr>malloc无法进行类的构造函数以及free的析构函数</vt:lpstr>
      <vt:lpstr>析构函数的作用</vt:lpstr>
      <vt:lpstr>PowerPoint 演示文稿</vt:lpstr>
      <vt:lpstr>类的元素构造函数可以这么写</vt:lpstr>
      <vt:lpstr>PowerPoint 演示文稿</vt:lpstr>
      <vt:lpstr>有动态内存申请的时候需要单独写复制构造函数</vt:lpstr>
      <vt:lpstr>PowerPoint 演示文稿</vt:lpstr>
      <vt:lpstr>动态内存申请便于传递</vt:lpstr>
      <vt:lpstr>结构体的建立和初始化</vt:lpstr>
      <vt:lpstr>PowerPoint 演示文稿</vt:lpstr>
      <vt:lpstr>PowerPoint 演示文稿</vt:lpstr>
      <vt:lpstr>结构体内元素指定和设置参数同名可以用this指定</vt:lpstr>
      <vt:lpstr>PowerPoint 演示文稿</vt:lpstr>
      <vt:lpstr>需要注意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何正潇</dc:creator>
  <cp:lastModifiedBy>thee</cp:lastModifiedBy>
  <cp:revision>13</cp:revision>
  <dcterms:created xsi:type="dcterms:W3CDTF">2021-10-13T02:52:00Z</dcterms:created>
  <dcterms:modified xsi:type="dcterms:W3CDTF">2021-11-04T08:24:05Z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17D51D81C68948758BDFE806A059F75D</vt:lpwstr>
  </property>
  <property fmtid="{D5CDD505-2E9C-101B-9397-08002B2CF9AE}" pid="3" name="KSOProductBuildVer">
    <vt:lpwstr>2052-11.1.0.10700</vt:lpwstr>
  </property>
</Properties>
</file>