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319" r:id="rId4"/>
    <p:sldId id="268" r:id="rId5"/>
    <p:sldId id="257" r:id="rId6"/>
    <p:sldId id="258" r:id="rId7"/>
    <p:sldId id="259" r:id="rId8"/>
    <p:sldId id="260" r:id="rId9"/>
    <p:sldId id="261" r:id="rId10"/>
    <p:sldId id="262" r:id="rId12"/>
    <p:sldId id="263" r:id="rId13"/>
    <p:sldId id="264" r:id="rId14"/>
    <p:sldId id="265" r:id="rId15"/>
    <p:sldId id="266" r:id="rId16"/>
    <p:sldId id="267" r:id="rId17"/>
    <p:sldId id="280" r:id="rId18"/>
    <p:sldId id="281" r:id="rId19"/>
    <p:sldId id="282" r:id="rId20"/>
    <p:sldId id="283" r:id="rId21"/>
    <p:sldId id="284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301" r:id="rId31"/>
    <p:sldId id="302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3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63" r:id="rId49"/>
    <p:sldId id="364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tags" Target="../tags/tag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tags" Target="../tags/tag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4935" y="460693"/>
            <a:ext cx="9144000" cy="2387600"/>
          </a:xfrm>
        </p:spPr>
        <p:txBody>
          <a:bodyPr/>
          <a:p>
            <a:r>
              <a:rPr lang="zh-CN" altLang="en-US"/>
              <a:t>注意</a:t>
            </a:r>
            <a:r>
              <a:rPr lang="en-US" altLang="zh-CN"/>
              <a:t>memset</a:t>
            </a:r>
            <a:r>
              <a:rPr lang="zh-CN" altLang="en-US"/>
              <a:t>和</a:t>
            </a:r>
            <a:r>
              <a:rPr lang="en-US" altLang="zh-CN"/>
              <a:t>memcpy</a:t>
            </a:r>
            <a:r>
              <a:rPr lang="zh-CN" altLang="en-US"/>
              <a:t>的第三个参数是</a:t>
            </a:r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2995295"/>
            <a:ext cx="6648450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类的元素构造函数可以这么</a:t>
            </a:r>
            <a:r>
              <a:rPr lang="zh-CN" altLang="en-US"/>
              <a:t>写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0795" y="3100705"/>
            <a:ext cx="962977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83460" y="1825625"/>
            <a:ext cx="76238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有动态内存申请的时候需要单独写复制</a:t>
            </a:r>
            <a:r>
              <a:rPr lang="zh-CN" altLang="en-US"/>
              <a:t>构造函数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4210" y="2719070"/>
            <a:ext cx="10515600" cy="27343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动态内存申请来自堆内，和普通的动态变量等保存位置</a:t>
            </a:r>
            <a:r>
              <a:rPr lang="zh-CN" altLang="en-US"/>
              <a:t>不同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动态内存申请便于</a:t>
            </a:r>
            <a:r>
              <a:rPr lang="zh-CN" altLang="en-US"/>
              <a:t>传递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结构体的建立</a:t>
            </a:r>
            <a:r>
              <a:rPr lang="zh-CN" altLang="en-US"/>
              <a:t>和初始化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894330"/>
            <a:ext cx="10515600" cy="22136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35960" y="1825625"/>
            <a:ext cx="57188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9990" y="1825625"/>
            <a:ext cx="72707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结构体内元素指定和设置参数同名可以用</a:t>
            </a:r>
            <a:r>
              <a:rPr lang="en-US" altLang="zh-CN"/>
              <a:t>this</a:t>
            </a:r>
            <a:r>
              <a:rPr lang="zh-CN" altLang="en-US"/>
              <a:t>指定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835150"/>
            <a:ext cx="10515600" cy="43319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结构体指针需要动态内存申请才能访问</a:t>
            </a:r>
            <a:r>
              <a:rPr lang="zh-CN" altLang="en-US"/>
              <a:t>空间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不能针对非</a:t>
            </a:r>
            <a:r>
              <a:rPr lang="en-US" altLang="zh-CN"/>
              <a:t>1</a:t>
            </a:r>
            <a:r>
              <a:rPr lang="zh-CN" altLang="en-US"/>
              <a:t>字节为单体的对象，例如初始化</a:t>
            </a:r>
            <a:r>
              <a:rPr lang="en-US" altLang="zh-CN"/>
              <a:t>int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但是初始化</a:t>
            </a:r>
            <a:r>
              <a:rPr lang="en-US" altLang="zh-CN"/>
              <a:t>0</a:t>
            </a:r>
            <a:r>
              <a:rPr lang="zh-CN" altLang="en-US"/>
              <a:t>没什么</a:t>
            </a:r>
            <a:r>
              <a:rPr lang="zh-CN" altLang="en-US"/>
              <a:t>问题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需要注意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char</a:t>
            </a:r>
            <a:r>
              <a:rPr lang="zh-CN" altLang="en-US"/>
              <a:t>有自动升级</a:t>
            </a:r>
            <a:r>
              <a:rPr lang="en-US" altLang="zh-CN"/>
              <a:t> </a:t>
            </a:r>
            <a:r>
              <a:rPr lang="zh-CN" altLang="en-US"/>
              <a:t>很神奇，位运算的返回值是</a:t>
            </a:r>
            <a:r>
              <a:rPr lang="en-US" altLang="zh-CN"/>
              <a:t>int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resetiosflags(ios::right);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6215" y="3105785"/>
            <a:ext cx="92583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57070" y="2624455"/>
            <a:ext cx="8277225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如果前面是</a:t>
            </a:r>
            <a:r>
              <a:rPr lang="en-US" altLang="zh-CN"/>
              <a:t>cin</a:t>
            </a:r>
            <a:r>
              <a:rPr lang="zh-CN" altLang="en-US"/>
              <a:t>的话，会有换行符在缓冲区里，需要</a:t>
            </a:r>
            <a:r>
              <a:rPr lang="zh-CN" altLang="en-US"/>
              <a:t>读掉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6320" y="3253105"/>
            <a:ext cx="503872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文件读写数据文件</a:t>
            </a:r>
            <a:r>
              <a:rPr lang="en-US" altLang="zh-CN"/>
              <a:t>getline</a:t>
            </a:r>
            <a:r>
              <a:rPr lang="zh-CN" altLang="en-US"/>
              <a:t>会自动去掉最后一个字符，加入尾</a:t>
            </a:r>
            <a:r>
              <a:rPr lang="en-US" altLang="zh-CN"/>
              <a:t>0</a:t>
            </a:r>
            <a:r>
              <a:rPr lang="zh-CN" altLang="en-US"/>
              <a:t>，所以无法替代</a:t>
            </a:r>
            <a:r>
              <a:rPr lang="en-US" altLang="zh-CN"/>
              <a:t>read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如果非构造函数，类型写在</a:t>
            </a:r>
            <a:r>
              <a:rPr lang="zh-CN" altLang="en-US"/>
              <a:t>最前面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1965" y="3729355"/>
            <a:ext cx="868680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默认参数，不能在声明和函数定义时重复</a:t>
            </a:r>
            <a:r>
              <a:rPr lang="zh-CN" altLang="en-US"/>
              <a:t>出现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二义性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860" y="1819275"/>
            <a:ext cx="47586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3295" y="452755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75" y="0"/>
            <a:ext cx="10544175" cy="66795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优先匹配内置函数，因为</a:t>
            </a:r>
            <a:r>
              <a:rPr lang="en-US" altLang="zh-CN"/>
              <a:t>*this</a:t>
            </a:r>
            <a:r>
              <a:rPr lang="zh-CN" altLang="en-US"/>
              <a:t>是非</a:t>
            </a:r>
            <a:r>
              <a:rPr lang="en-US" altLang="zh-CN"/>
              <a:t>const,</a:t>
            </a:r>
            <a:r>
              <a:rPr lang="zh-CN" altLang="en-US"/>
              <a:t>而</a:t>
            </a:r>
            <a:br>
              <a:rPr lang="zh-CN" altLang="en-US"/>
            </a:br>
            <a:r>
              <a:rPr lang="zh-CN" altLang="en-US"/>
              <a:t>成员函数第一个地方要求的是</a:t>
            </a:r>
            <a:r>
              <a:rPr lang="en-US" altLang="zh-CN"/>
              <a:t>const</a:t>
            </a:r>
            <a:r>
              <a:rPr lang="zh-CN" altLang="en-US"/>
              <a:t>，因此先与成员函数匹配，舒服了，</a:t>
            </a:r>
            <a:r>
              <a:rPr lang="zh-CN" altLang="en-US"/>
              <a:t>懂了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2390" y="1844040"/>
            <a:ext cx="3457575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593975"/>
            <a:ext cx="10515600" cy="281368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99435" y="1299210"/>
            <a:ext cx="5086350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75" y="3105785"/>
            <a:ext cx="5876925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string中c_str()的用法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296799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https://blog.csdn.net/qq_41282102/article/details/82695562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</a:t>
            </a:r>
            <a:r>
              <a:rPr lang="zh-CN" altLang="en-US"/>
              <a:t>的常用</a:t>
            </a:r>
            <a:r>
              <a:rPr lang="en-US" altLang="zh-CN"/>
              <a:t>find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61895" y="1995805"/>
            <a:ext cx="7267575" cy="40100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C++ STL vector添加元素（push_back()和emplace_back()）详解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http://c.biancheng.net/view/6826.html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如果超过</a:t>
            </a:r>
            <a:r>
              <a:rPr lang="en-US" altLang="zh-CN"/>
              <a:t>size,</a:t>
            </a:r>
            <a:r>
              <a:rPr lang="zh-CN" altLang="en-US"/>
              <a:t>则在后面加</a:t>
            </a:r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19245" y="3805555"/>
            <a:ext cx="3952875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要用</a:t>
            </a:r>
            <a:r>
              <a:rPr lang="en-US" altLang="zh-CN"/>
              <a:t>*this</a:t>
            </a:r>
            <a:r>
              <a:rPr lang="zh-CN" altLang="en-US"/>
              <a:t>，一般要进行类型转换，不然无限</a:t>
            </a:r>
            <a:r>
              <a:rPr lang="zh-CN" altLang="en-US"/>
              <a:t>递归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字符串常量不能赋予</a:t>
            </a:r>
            <a:r>
              <a:rPr lang="en-US" altLang="zh-CN"/>
              <a:t>char*</a:t>
            </a:r>
            <a:r>
              <a:rPr lang="zh-CN" altLang="en-US"/>
              <a:t>，要赋予</a:t>
            </a:r>
            <a:r>
              <a:rPr lang="en-US" altLang="zh-CN"/>
              <a:t>const</a:t>
            </a:r>
            <a:r>
              <a:rPr lang="en-US" altLang="zh-CN"/>
              <a:t>char*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而且要记住</a:t>
            </a:r>
            <a:r>
              <a:rPr lang="en-US" altLang="zh-CN"/>
              <a:t>const </a:t>
            </a:r>
            <a:r>
              <a:rPr lang="zh-CN" altLang="en-US"/>
              <a:t>类型的变量不能被你赋进非</a:t>
            </a:r>
            <a:r>
              <a:rPr lang="en-US" altLang="zh-CN"/>
              <a:t>const</a:t>
            </a:r>
            <a:r>
              <a:rPr lang="zh-CN" altLang="en-US"/>
              <a:t>类型的函数里</a:t>
            </a:r>
            <a:r>
              <a:rPr lang="zh-CN" altLang="en-US"/>
              <a:t>嗯用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https://blog.csdn.net/u014038273/article/details/75776593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const</a:t>
            </a:r>
            <a:r>
              <a:rPr lang="zh-CN" altLang="en-US"/>
              <a:t>对象只能调用</a:t>
            </a:r>
            <a:r>
              <a:rPr lang="en-US" altLang="zh-CN"/>
              <a:t>const</a:t>
            </a:r>
            <a:r>
              <a:rPr lang="zh-CN" altLang="en-US"/>
              <a:t>函数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例如这么写，保证不会导致对象内部变量</a:t>
            </a:r>
            <a:r>
              <a:rPr lang="zh-CN" altLang="en-US"/>
              <a:t>改变。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0" y="2377440"/>
            <a:ext cx="280035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干点阳间事情</a:t>
            </a:r>
            <a:r>
              <a:rPr lang="en-US" altLang="zh-CN"/>
              <a:t>.</a:t>
            </a:r>
            <a:r>
              <a:rPr lang="zh-CN" altLang="en-US"/>
              <a:t>的优先级比</a:t>
            </a:r>
            <a:r>
              <a:rPr lang="en-US" altLang="zh-CN"/>
              <a:t>*</a:t>
            </a:r>
            <a:r>
              <a:rPr lang="zh-CN" altLang="en-US"/>
              <a:t>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8070" y="2881630"/>
            <a:ext cx="7515225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注意别在函数里再弄什么新的复制构造类</a:t>
            </a:r>
            <a:r>
              <a:rPr lang="en-US" altLang="zh-CN"/>
              <a:t> a</a:t>
            </a:r>
            <a:r>
              <a:rPr lang="zh-CN" altLang="en-US"/>
              <a:t>的</a:t>
            </a:r>
            <a:r>
              <a:rPr lang="zh-CN" altLang="en-US"/>
              <a:t>东西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296799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const TString operator*(const TString&amp; a, int number)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realloc</a:t>
            </a:r>
            <a:r>
              <a:rPr lang="zh-CN" altLang="en-US"/>
              <a:t>有概率更换</a:t>
            </a:r>
            <a:r>
              <a:rPr lang="zh-CN" altLang="en-US"/>
              <a:t>空间位置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en-US" altLang="zh-CN"/>
              <a:t>size</a:t>
            </a:r>
            <a:r>
              <a:rPr lang="zh-CN" altLang="en-US"/>
              <a:t>小于原大小，不会更改首</a:t>
            </a:r>
            <a:r>
              <a:rPr lang="zh-CN" altLang="en-US"/>
              <a:t>位置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注意假如想要最后一个输出没有</a:t>
            </a:r>
            <a:r>
              <a:rPr lang="zh-CN" altLang="en-US"/>
              <a:t>空格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两个思路</a:t>
            </a:r>
            <a:endParaRPr lang="zh-CN" altLang="en-US"/>
          </a:p>
          <a:p>
            <a:r>
              <a:rPr lang="en-US" altLang="zh-CN"/>
              <a:t>cout&lt;&lt; ...&lt;” “</a:t>
            </a:r>
            <a:endParaRPr lang="en-US" altLang="zh-CN"/>
          </a:p>
          <a:p>
            <a:r>
              <a:rPr lang="zh-CN" altLang="en-US"/>
              <a:t>最后一个</a:t>
            </a:r>
            <a:r>
              <a:rPr lang="en-US" altLang="zh-CN"/>
              <a:t>cout&lt;&lt;...</a:t>
            </a:r>
            <a:endParaRPr lang="en-US" altLang="zh-CN"/>
          </a:p>
          <a:p>
            <a:r>
              <a:rPr lang="zh-CN" altLang="en-US"/>
              <a:t>或者</a:t>
            </a:r>
            <a:endParaRPr lang="zh-CN" altLang="en-US"/>
          </a:p>
          <a:p>
            <a:r>
              <a:rPr lang="zh-CN" altLang="en-US"/>
              <a:t>第一个</a:t>
            </a:r>
            <a:endParaRPr lang="zh-CN" altLang="en-US"/>
          </a:p>
          <a:p>
            <a:r>
              <a:rPr lang="en-US" altLang="zh-CN"/>
              <a:t>cout&lt;&lt;...</a:t>
            </a:r>
            <a:endParaRPr lang="en-US" altLang="zh-CN"/>
          </a:p>
          <a:p>
            <a:r>
              <a:rPr lang="en-US" altLang="zh-CN"/>
              <a:t>cout&lt;&lt;” “&lt;&lt;...</a:t>
            </a:r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13405" y="1825625"/>
            <a:ext cx="59645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09110" y="1825625"/>
            <a:ext cx="35725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注意不能这么写，第一行里不能写参数，不然会出现读取问题，只能写成</a:t>
            </a:r>
            <a:r>
              <a:rPr lang="en-US" altLang="zh-CN"/>
              <a:t>fstream </a:t>
            </a:r>
            <a:r>
              <a:rPr lang="en-US" altLang="zh-CN"/>
              <a:t>file1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3390" y="3434080"/>
            <a:ext cx="874395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10280" y="1825625"/>
            <a:ext cx="51708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_FINDFIRST</a:t>
            </a:r>
            <a:r>
              <a:rPr lang="zh-CN" altLang="en-US"/>
              <a:t>函数</a:t>
            </a:r>
            <a:r>
              <a:rPr lang="zh-CN" altLang="en-US"/>
              <a:t>详解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08780" y="242633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https://www.cnblogs.com/ranjiewen/p/5960976.html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继承</a:t>
            </a:r>
            <a:r>
              <a:rPr lang="en-US" altLang="zh-CN"/>
              <a:t>TString</a:t>
            </a:r>
            <a:r>
              <a:rPr lang="zh-CN" altLang="en-US"/>
              <a:t>的构造函数的，但是需要自己写构造函数调用，然后继续扩充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4265" y="2595880"/>
            <a:ext cx="998220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strcpy</a:t>
            </a:r>
            <a:r>
              <a:rPr lang="zh-CN" altLang="en-US"/>
              <a:t>移动包括尾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结构体指针不能这么交换，但是可以交换对应</a:t>
            </a:r>
            <a:r>
              <a:rPr lang="zh-CN" altLang="en-US"/>
              <a:t>元素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11045" y="1825625"/>
            <a:ext cx="81686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107055"/>
            <a:ext cx="10515600" cy="1787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malloc</a:t>
            </a:r>
            <a:r>
              <a:rPr lang="zh-CN" altLang="en-US"/>
              <a:t>无法进行类的构造函数以及</a:t>
            </a:r>
            <a:r>
              <a:rPr lang="en-US" altLang="zh-CN"/>
              <a:t>free</a:t>
            </a:r>
            <a:r>
              <a:rPr lang="zh-CN" altLang="en-US"/>
              <a:t>的析构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struct</a:t>
            </a:r>
            <a:r>
              <a:rPr lang="zh-CN" altLang="en-US"/>
              <a:t>里包含</a:t>
            </a:r>
            <a:r>
              <a:rPr lang="en-US" altLang="zh-CN"/>
              <a:t>string</a:t>
            </a:r>
            <a:r>
              <a:rPr lang="zh-CN" altLang="en-US"/>
              <a:t>，</a:t>
            </a:r>
            <a:r>
              <a:rPr lang="en-US" altLang="zh-CN"/>
              <a:t>malloc</a:t>
            </a:r>
            <a:r>
              <a:rPr lang="zh-CN" altLang="en-US"/>
              <a:t>以后但是不调用的话就不会</a:t>
            </a:r>
            <a:r>
              <a:rPr lang="zh-CN" altLang="en-US"/>
              <a:t>报错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析构函数</a:t>
            </a:r>
            <a:r>
              <a:rPr lang="zh-CN" altLang="en-US"/>
              <a:t>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在没有动态内存申请的时候，不需要定义析构函数，在构造和析构函数中进行动态内存申请和释放</a:t>
            </a:r>
            <a:r>
              <a:rPr lang="en-US" altLang="zh-CN"/>
              <a:t> </a:t>
            </a:r>
            <a:r>
              <a:rPr lang="zh-CN" altLang="en-US"/>
              <a:t>，析构函数先于对象</a:t>
            </a:r>
            <a:r>
              <a:rPr lang="zh-CN" altLang="en-US"/>
              <a:t>销毁</a:t>
            </a:r>
            <a:endParaRPr lang="zh-CN" altLang="en-US"/>
          </a:p>
          <a:p>
            <a:r>
              <a:rPr lang="zh-CN" altLang="en-US"/>
              <a:t>如果两个类指向了同一片动态申请空间，析构函数重复释放空间会导致报错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Time t1(14,15,23),t2(t1),t3=t1</a:t>
            </a:r>
            <a:endParaRPr lang="en-US" altLang="zh-CN"/>
          </a:p>
          <a:p>
            <a:r>
              <a:rPr lang="en-US" altLang="zh-CN"/>
              <a:t>t2(t1)</a:t>
            </a:r>
            <a:r>
              <a:rPr lang="zh-CN" altLang="en-US"/>
              <a:t>藏了一个不可见的构造函数</a:t>
            </a:r>
            <a:r>
              <a:rPr lang="en-US" altLang="zh-CN"/>
              <a:t> </a:t>
            </a:r>
            <a:r>
              <a:rPr lang="zh-CN" altLang="en-US"/>
              <a:t>复制构造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zh-CN" altLang="en-US"/>
              <a:t>如果我单独定义赋值构造函数的话，自带复制构造函数</a:t>
            </a:r>
            <a:r>
              <a:rPr lang="zh-CN" altLang="en-US"/>
              <a:t>销毁</a:t>
            </a:r>
            <a:endParaRPr lang="zh-CN" altLang="en-US"/>
          </a:p>
          <a:p>
            <a:r>
              <a:rPr lang="zh-CN" altLang="en-US"/>
              <a:t>析构和构造的调用顺序相反</a:t>
            </a:r>
            <a:r>
              <a:rPr lang="en-US" altLang="zh-CN"/>
              <a:t>/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08325" y="1825625"/>
            <a:ext cx="597471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99845" y="-1957070"/>
            <a:ext cx="14792325" cy="107727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12864}"/>
</p:tagLst>
</file>

<file path=ppt/tags/tag2.xml><?xml version="1.0" encoding="utf-8"?>
<p:tagLst xmlns:p="http://schemas.openxmlformats.org/presentationml/2006/main">
  <p:tag name="KSO_WM_UNIT_PLACING_PICTURE_USER_VIEWPORT" val="{&quot;height&quot;:6853,&quot;width&quot;:12006}"/>
</p:tagLst>
</file>

<file path=ppt/tags/tag3.xml><?xml version="1.0" encoding="utf-8"?>
<p:tagLst xmlns:p="http://schemas.openxmlformats.org/presentationml/2006/main">
  <p:tag name="KSO_WM_UNIT_PLACING_PICTURE_USER_VIEWPORT" val="{&quot;height&quot;:6853,&quot;width&quot;:9006}"/>
</p:tagLst>
</file>

<file path=ppt/tags/tag4.xml><?xml version="1.0" encoding="utf-8"?>
<p:tagLst xmlns:p="http://schemas.openxmlformats.org/presentationml/2006/main">
  <p:tag name="KSO_WM_UNIT_PLACING_PICTURE_USER_VIEWPORT" val="{&quot;height&quot;:6822,&quot;width&quot;:16560}"/>
</p:tagLst>
</file>

<file path=ppt/tags/tag5.xml><?xml version="1.0" encoding="utf-8"?>
<p:tagLst xmlns:p="http://schemas.openxmlformats.org/presentationml/2006/main">
  <p:tag name="KSO_WM_UNIT_PLACING_PICTURE_USER_VIEWPORT" val="{&quot;height&quot;:4335,&quot;width&quot;:13035}"/>
</p:tagLst>
</file>

<file path=ppt/tags/tag6.xml><?xml version="1.0" encoding="utf-8"?>
<p:tagLst xmlns:p="http://schemas.openxmlformats.org/presentationml/2006/main">
  <p:tag name="KSO_WM_UNIT_PLACING_PICTURE_USER_VIEWPORT" val="{&quot;height&quot;:2130,&quot;width&quot;:8010}"/>
</p:tagLst>
</file>

<file path=ppt/tags/tag7.xml><?xml version="1.0" encoding="utf-8"?>
<p:tagLst xmlns:p="http://schemas.openxmlformats.org/presentationml/2006/main">
  <p:tag name="KSO_WM_UNIT_PLACING_PICTURE_USER_VIEWPORT" val="{&quot;height&quot;:6853,&quot;width&quot;:9393}"/>
</p:tagLst>
</file>

<file path=ppt/tags/tag8.xml><?xml version="1.0" encoding="utf-8"?>
<p:tagLst xmlns:p="http://schemas.openxmlformats.org/presentationml/2006/main">
  <p:tag name="KSO_WM_UNIT_PLACING_PICTURE_USER_VIEWPORT" val="{&quot;height&quot;:4425,&quot;width&quot;:157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</Words>
  <Application>WPS 演示</Application>
  <PresentationFormat>宽屏</PresentationFormat>
  <Paragraphs>108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注意memset和memcpy的第三个参数是size</vt:lpstr>
      <vt:lpstr>不能针对非1字节为单体的对象，例如初始化int数组</vt:lpstr>
      <vt:lpstr>PowerPoint 演示文稿</vt:lpstr>
      <vt:lpstr>realloc有概率更换空间位置</vt:lpstr>
      <vt:lpstr>结构体指针不能这么交换，但是可以交换对应元素</vt:lpstr>
      <vt:lpstr>PowerPoint 演示文稿</vt:lpstr>
      <vt:lpstr>malloc无法进行类的构造函数以及free的析构函数</vt:lpstr>
      <vt:lpstr>析构函数的作用</vt:lpstr>
      <vt:lpstr>PowerPoint 演示文稿</vt:lpstr>
      <vt:lpstr>类的元素构造函数可以这么写</vt:lpstr>
      <vt:lpstr>PowerPoint 演示文稿</vt:lpstr>
      <vt:lpstr>有动态内存申请的时候需要单独写复制构造函数</vt:lpstr>
      <vt:lpstr>PowerPoint 演示文稿</vt:lpstr>
      <vt:lpstr>动态内存申请便于传递</vt:lpstr>
      <vt:lpstr>结构体的建立和初始化</vt:lpstr>
      <vt:lpstr>PowerPoint 演示文稿</vt:lpstr>
      <vt:lpstr>PowerPoint 演示文稿</vt:lpstr>
      <vt:lpstr>结构体内元素指定和设置参数同名可以用this指定</vt:lpstr>
      <vt:lpstr>PowerPoint 演示文稿</vt:lpstr>
      <vt:lpstr>需要注意</vt:lpstr>
      <vt:lpstr>resetiosflags(ios::right);</vt:lpstr>
      <vt:lpstr>PowerPoint 演示文稿</vt:lpstr>
      <vt:lpstr>如果前面是cin的话，会有换行符在缓冲区里，需要读掉</vt:lpstr>
      <vt:lpstr>PowerPoint 演示文稿</vt:lpstr>
      <vt:lpstr>如果非构造函数，类型写在最前面</vt:lpstr>
      <vt:lpstr>PowerPoint 演示文稿</vt:lpstr>
      <vt:lpstr>二义性</vt:lpstr>
      <vt:lpstr>PowerPoint 演示文稿</vt:lpstr>
      <vt:lpstr>优先匹配内置函数，因为*this是非const,而 成员函数第一个地方要求的是const，因此先与成员函数匹配，舒服了，懂了</vt:lpstr>
      <vt:lpstr>PowerPoint 演示文稿</vt:lpstr>
      <vt:lpstr>string中c_str()的用法</vt:lpstr>
      <vt:lpstr>string的常用find函数</vt:lpstr>
      <vt:lpstr>C++ STL vector添加元素（push_back()和emplace_back()）详解</vt:lpstr>
      <vt:lpstr>如果超过size,则在后面加0</vt:lpstr>
      <vt:lpstr>要用*this，一般要进行类型转换，不然无限递归</vt:lpstr>
      <vt:lpstr>字符串常量不能赋予char*，要赋予constchar*</vt:lpstr>
      <vt:lpstr>https://blog.csdn.net/u014038273/article/details/75776593</vt:lpstr>
      <vt:lpstr>干点阳间事情.的优先级比*大</vt:lpstr>
      <vt:lpstr>注意别在函数里再弄什么新的复制构造类 a的东西</vt:lpstr>
      <vt:lpstr>注意假如想要最后一个输出没有空格</vt:lpstr>
      <vt:lpstr>PowerPoint 演示文稿</vt:lpstr>
      <vt:lpstr>PowerPoint 演示文稿</vt:lpstr>
      <vt:lpstr>注意不能这么写，第一行里不能写参数，不然会出现读取问题，只能写成fstream file1</vt:lpstr>
      <vt:lpstr>PowerPoint 演示文稿</vt:lpstr>
      <vt:lpstr>_FINDFIRST函数详解</vt:lpstr>
      <vt:lpstr>继承TString的构造函数的，但是需要自己写构造函数调用，然后继续扩充函数</vt:lpstr>
      <vt:lpstr>strcpy移动包括尾0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何正潇</dc:creator>
  <cp:lastModifiedBy>thee</cp:lastModifiedBy>
  <cp:revision>37</cp:revision>
  <dcterms:created xsi:type="dcterms:W3CDTF">2021-10-13T02:52:00Z</dcterms:created>
  <dcterms:modified xsi:type="dcterms:W3CDTF">2022-01-06T06:59:22Z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17D51D81C68948758BDFE806A059F75D</vt:lpwstr>
  </property>
  <property fmtid="{D5CDD505-2E9C-101B-9397-08002B2CF9AE}" pid="3" name="KSOProductBuildVer">
    <vt:lpwstr>2052-11.1.0.10700</vt:lpwstr>
  </property>
</Properties>
</file>