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4935" y="460693"/>
            <a:ext cx="9144000" cy="2387600"/>
          </a:xfrm>
        </p:spPr>
        <p:txBody>
          <a:bodyPr/>
          <a:p>
            <a:r>
              <a:rPr lang="zh-CN" altLang="en-US"/>
              <a:t>注意</a:t>
            </a:r>
            <a:r>
              <a:rPr lang="en-US" altLang="zh-CN"/>
              <a:t>memset</a:t>
            </a:r>
            <a:r>
              <a:rPr lang="zh-CN" altLang="en-US"/>
              <a:t>和</a:t>
            </a:r>
            <a:r>
              <a:rPr lang="en-US" altLang="zh-CN"/>
              <a:t>memcpy</a:t>
            </a:r>
            <a:r>
              <a:rPr lang="zh-CN" altLang="en-US"/>
              <a:t>的第三个参数是</a:t>
            </a:r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995295"/>
            <a:ext cx="6648450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何正潇</dc:creator>
  <cp:lastModifiedBy>thee</cp:lastModifiedBy>
  <cp:revision>3</cp:revision>
  <dcterms:created xsi:type="dcterms:W3CDTF">2021-10-13T02:52:00Z</dcterms:created>
  <dcterms:modified xsi:type="dcterms:W3CDTF">2021-10-13T07:59:31Z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17D51D81C68948758BDFE806A059F75D</vt:lpwstr>
  </property>
  <property fmtid="{D5CDD505-2E9C-101B-9397-08002B2CF9AE}" pid="3" name="KSOProductBuildVer">
    <vt:lpwstr>2052-11.1.0.10700</vt:lpwstr>
  </property>
</Properties>
</file>