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94C"/>
    <a:srgbClr val="FEBAE1"/>
    <a:srgbClr val="B1D4F2"/>
    <a:srgbClr val="EAA618"/>
    <a:srgbClr val="033E48"/>
    <a:srgbClr val="FFFFFF"/>
    <a:srgbClr val="D6522B"/>
    <a:srgbClr val="F5F1E6"/>
    <a:srgbClr val="FFB3B3"/>
    <a:srgbClr val="CEF2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833B-BDB2-493E-894E-ACCAE5ECC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F8BE7-98A8-41FA-A703-46A389DC0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FFB7A-82C4-451A-8155-A43DF888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49B4-36DC-4145-ACC7-557F2387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9505-6637-45F4-A03D-8EDAFAD8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43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8630-5B56-4B95-A441-A6D156FD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1308F-3797-4063-8B9B-CDCB1CD1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8BB76-AAE2-49A2-9425-B95DB416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E62D-5586-42C6-BFBB-ED18EBE2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4A421-800A-4B8E-82A3-F99AA380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B20608-0560-4FD1-8FE3-A3046256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B20C-4E44-4485-BABC-FBA917D04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82A0-1067-4EC9-8E21-FBF8481E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73B5-E313-440A-9331-8060882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9240-4BEB-413D-8BBF-3A11E1C6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3622-F2D2-4936-A0F6-8659572B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C0BFC-26BC-4B92-98CE-22C8393B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B943-7801-41B5-AFB5-DA75AC6A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23A1-92BD-46F7-8917-078A4D71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EECF2-51CA-4080-8D9C-A4D2BF01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5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6D9-05BB-47F1-8A19-7836D9BB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DC3A9-82E5-4D36-B74B-A049F878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468DF-926D-4678-9A92-FE0CBECB3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5E4A-EE62-4132-9D8E-238B9DD7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7DE5-F977-4DE3-9D10-E32BC694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7BCB-DA67-4B4A-8607-4B87AB70C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80578-2BEE-4A47-812E-DA2E3604B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A0E2C-B8DF-4C3D-9CF2-832D86B97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A2C9-43A7-4EC7-8346-E5C78CE3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FF384-8721-4604-9B51-52B4E796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80AF2-DB19-450C-B9B7-2AB5C396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F78D-B8CB-445F-B28B-FAADF9E7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DE46-C069-4B93-9C69-4E1EEC25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AADCF-ED6E-4339-BD99-4603C90A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FB34A-5CBB-4C97-BAFB-49015C568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D4546-1C04-48CA-8690-7BB421323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2659F-4A9C-470B-BB45-8184C791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CED24-7551-4330-96C4-58A14916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E152D-8227-4ED3-AB4E-EE99BFC7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0467-8650-4658-B2F9-80520B4A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59B2C-1325-49CA-95BB-423E3FF6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D4622-3B2B-4B53-9A5B-F4415BE2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61BF1-B634-4C3D-AEF8-7069F2A5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4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E75A9-CE4E-4DF6-9E04-2107A7E0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29378-CDE4-4AB2-B809-73BA0E6E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3D4-C44D-499B-A43C-7B5BE356A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F11F-819F-4BE5-B4AA-CED9D1DF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6B46-C439-481A-A855-9E629DD30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BFFD2-B355-4305-A736-D4755B1EF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6A027-A3D0-46FA-AA80-E82B8198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4E4F-E503-4B6B-9719-96A71F6F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A823F-F049-447B-9519-23D78D99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CADF-B84A-462C-8658-EFD797A4A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F8D6D-7F22-4486-99AD-1AD3AFC70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96AEC-4A9F-4282-AD02-7CF3D0394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4868-33D4-4204-B25B-F7DBE344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E856C-27DB-4C04-BDE0-43E0929D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F0068-9F89-4C47-9D01-02556228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1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74515-3907-474E-A2D6-17E648B28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0771-53BC-4774-A1DE-BD5D3435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F6D3-D2E3-4C4F-ACC7-4CF1B8367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5059-0832-4082-A01A-3CBE31C4406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74239-0EC7-48C2-AEE0-D008D3C22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9359-7152-4D4F-8D52-B461B7B15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10B79-A901-428E-A00F-9D6E0F086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4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F38EF1F-2C85-43B0-911E-E88CB7B844B9}"/>
              </a:ext>
            </a:extLst>
          </p:cNvPr>
          <p:cNvGrpSpPr/>
          <p:nvPr/>
        </p:nvGrpSpPr>
        <p:grpSpPr>
          <a:xfrm>
            <a:off x="1513938" y="806755"/>
            <a:ext cx="9967404" cy="4286041"/>
            <a:chOff x="1513938" y="806755"/>
            <a:chExt cx="9967404" cy="428604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4CD2809-5F7E-415A-8716-536DC1D322AA}"/>
                </a:ext>
              </a:extLst>
            </p:cNvPr>
            <p:cNvGrpSpPr/>
            <p:nvPr/>
          </p:nvGrpSpPr>
          <p:grpSpPr>
            <a:xfrm>
              <a:off x="1513938" y="1177364"/>
              <a:ext cx="4397563" cy="3268713"/>
              <a:chOff x="1352574" y="1019316"/>
              <a:chExt cx="4469704" cy="367179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E8F075E-9F96-477D-850A-90EB3950575A}"/>
                  </a:ext>
                </a:extLst>
              </p:cNvPr>
              <p:cNvSpPr/>
              <p:nvPr/>
            </p:nvSpPr>
            <p:spPr>
              <a:xfrm>
                <a:off x="1596317" y="2235201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4AC9C6-A0BA-4146-B116-F0AC64EF8E83}"/>
                  </a:ext>
                </a:extLst>
              </p:cNvPr>
              <p:cNvSpPr/>
              <p:nvPr/>
            </p:nvSpPr>
            <p:spPr>
              <a:xfrm>
                <a:off x="1596317" y="2667299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7B41AD6-515E-43EB-9135-5FDE00497A99}"/>
                  </a:ext>
                </a:extLst>
              </p:cNvPr>
              <p:cNvSpPr/>
              <p:nvPr/>
            </p:nvSpPr>
            <p:spPr>
              <a:xfrm>
                <a:off x="1596316" y="3099397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22B0AC1-AEE7-464E-8742-FC1FBC1D4A9A}"/>
                  </a:ext>
                </a:extLst>
              </p:cNvPr>
              <p:cNvSpPr/>
              <p:nvPr/>
            </p:nvSpPr>
            <p:spPr>
              <a:xfrm>
                <a:off x="1596315" y="3531495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96847D4-DA33-4C03-8EB9-D819FF415068}"/>
                  </a:ext>
                </a:extLst>
              </p:cNvPr>
              <p:cNvSpPr/>
              <p:nvPr/>
            </p:nvSpPr>
            <p:spPr>
              <a:xfrm>
                <a:off x="2749178" y="2889486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E168EAC-3CBC-4FFB-9807-AC79F1E07175}"/>
                  </a:ext>
                </a:extLst>
              </p:cNvPr>
              <p:cNvSpPr/>
              <p:nvPr/>
            </p:nvSpPr>
            <p:spPr>
              <a:xfrm>
                <a:off x="2749178" y="3321584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9B48E1-0331-4212-890A-13A5A04A6713}"/>
                  </a:ext>
                </a:extLst>
              </p:cNvPr>
              <p:cNvSpPr/>
              <p:nvPr/>
            </p:nvSpPr>
            <p:spPr>
              <a:xfrm>
                <a:off x="2749177" y="3753682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2A75133-BC8B-44EB-884D-18D5152467DD}"/>
                  </a:ext>
                </a:extLst>
              </p:cNvPr>
              <p:cNvSpPr/>
              <p:nvPr/>
            </p:nvSpPr>
            <p:spPr>
              <a:xfrm>
                <a:off x="2749176" y="4400657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830B63-6435-48EF-9C35-47496530DD83}"/>
                  </a:ext>
                </a:extLst>
              </p:cNvPr>
              <p:cNvSpPr/>
              <p:nvPr/>
            </p:nvSpPr>
            <p:spPr>
              <a:xfrm>
                <a:off x="2749176" y="2025290"/>
                <a:ext cx="268941" cy="29045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E264D28-F182-4245-8980-6987106276DB}"/>
                  </a:ext>
                </a:extLst>
              </p:cNvPr>
              <p:cNvSpPr/>
              <p:nvPr/>
            </p:nvSpPr>
            <p:spPr>
              <a:xfrm>
                <a:off x="2749176" y="2457388"/>
                <a:ext cx="268941" cy="29045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B32A7C9-E71E-49C7-A7BC-EDA035B3B987}"/>
                  </a:ext>
                </a:extLst>
              </p:cNvPr>
              <p:cNvSpPr/>
              <p:nvPr/>
            </p:nvSpPr>
            <p:spPr>
              <a:xfrm flipH="1">
                <a:off x="2837927" y="414006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8E9E133-ADFD-4D65-AA54-74475A824067}"/>
                  </a:ext>
                </a:extLst>
              </p:cNvPr>
              <p:cNvSpPr/>
              <p:nvPr/>
            </p:nvSpPr>
            <p:spPr>
              <a:xfrm flipH="1">
                <a:off x="2847337" y="427035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BBA1174-F3D9-4D06-A2C2-5E67B37969C5}"/>
                  </a:ext>
                </a:extLst>
              </p:cNvPr>
              <p:cNvSpPr/>
              <p:nvPr/>
            </p:nvSpPr>
            <p:spPr>
              <a:xfrm>
                <a:off x="3633094" y="2355463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6B4C321-3E7E-4681-B1C4-74C20B495F9D}"/>
                  </a:ext>
                </a:extLst>
              </p:cNvPr>
              <p:cNvSpPr/>
              <p:nvPr/>
            </p:nvSpPr>
            <p:spPr>
              <a:xfrm>
                <a:off x="3633094" y="2787561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860CEEE-C4C6-44F6-BE8A-0C958615695F}"/>
                  </a:ext>
                </a:extLst>
              </p:cNvPr>
              <p:cNvSpPr/>
              <p:nvPr/>
            </p:nvSpPr>
            <p:spPr>
              <a:xfrm>
                <a:off x="3633093" y="3219659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5F5CF8F-1D67-45BA-9355-D0F611C2C6F6}"/>
                  </a:ext>
                </a:extLst>
              </p:cNvPr>
              <p:cNvSpPr/>
              <p:nvPr/>
            </p:nvSpPr>
            <p:spPr>
              <a:xfrm>
                <a:off x="3633092" y="3866634"/>
                <a:ext cx="268941" cy="2904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44BF453-0DF4-46F2-8299-0C8263F2D3D8}"/>
                  </a:ext>
                </a:extLst>
              </p:cNvPr>
              <p:cNvSpPr/>
              <p:nvPr/>
            </p:nvSpPr>
            <p:spPr>
              <a:xfrm flipH="1">
                <a:off x="3721843" y="360603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1ED6876-269C-432A-87B1-1CC33C768402}"/>
                  </a:ext>
                </a:extLst>
              </p:cNvPr>
              <p:cNvSpPr/>
              <p:nvPr/>
            </p:nvSpPr>
            <p:spPr>
              <a:xfrm flipH="1">
                <a:off x="3731253" y="373633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7B5F1AF-64F2-44C5-9534-29F1750CF286}"/>
                  </a:ext>
                </a:extLst>
              </p:cNvPr>
              <p:cNvSpPr/>
              <p:nvPr/>
            </p:nvSpPr>
            <p:spPr>
              <a:xfrm>
                <a:off x="4468607" y="2985546"/>
                <a:ext cx="317347" cy="33603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5094E46-7B02-42DC-962B-96B1FF64C42A}"/>
                  </a:ext>
                </a:extLst>
              </p:cNvPr>
              <p:cNvCxnSpPr>
                <a:stCxn id="4" idx="6"/>
                <a:endCxn id="8" idx="2"/>
              </p:cNvCxnSpPr>
              <p:nvPr/>
            </p:nvCxnSpPr>
            <p:spPr>
              <a:xfrm>
                <a:off x="1865258" y="2380430"/>
                <a:ext cx="883920" cy="654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5A71712-E823-44DE-A2F7-F4D660BA509B}"/>
                  </a:ext>
                </a:extLst>
              </p:cNvPr>
              <p:cNvCxnSpPr>
                <a:stCxn id="5" idx="6"/>
                <a:endCxn id="8" idx="2"/>
              </p:cNvCxnSpPr>
              <p:nvPr/>
            </p:nvCxnSpPr>
            <p:spPr>
              <a:xfrm>
                <a:off x="1865258" y="2812528"/>
                <a:ext cx="883920" cy="222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0E72D60-2B6B-49C0-BBCC-DF807B14B9A5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>
                <a:off x="1865258" y="2812528"/>
                <a:ext cx="883920" cy="654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536220-7D8B-4CE4-8C52-E8198FA6F1B6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>
                <a:off x="1865258" y="2380430"/>
                <a:ext cx="883918" cy="2165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2B8942A7-2DEC-4FDC-B7F9-8A5B32F332C2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>
                <a:off x="1865258" y="2380430"/>
                <a:ext cx="883919" cy="15184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1924043-1CF4-4BE6-A80E-1371A5520623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>
                <a:off x="1865258" y="2380430"/>
                <a:ext cx="883920" cy="1086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B79897E-DC48-4ADC-B34F-66E99D5BF769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>
                <a:off x="1865258" y="2812528"/>
                <a:ext cx="883918" cy="17333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6DD9E04-FA97-4AB6-824D-3FC4600E8C6F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>
                <a:off x="1865258" y="2812528"/>
                <a:ext cx="883919" cy="10863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16540E38-497F-44B0-8C29-4977DF613AB7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>
                <a:off x="1865256" y="3676724"/>
                <a:ext cx="883920" cy="869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1BD6C6F-9C19-4E2C-AB1D-BA61BF16515E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>
                <a:off x="1865257" y="3244626"/>
                <a:ext cx="883919" cy="13012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DF15441-698E-4E85-965B-26B93854F7D4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>
                <a:off x="1865257" y="3244626"/>
                <a:ext cx="883920" cy="6542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9E595C75-4182-4659-B365-292676C9F389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>
                <a:off x="1865256" y="3676724"/>
                <a:ext cx="883921" cy="222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1A25147-55C8-46F9-9D65-CB3C2C333AAB}"/>
                  </a:ext>
                </a:extLst>
              </p:cNvPr>
              <p:cNvCxnSpPr>
                <a:cxnSpLocks/>
                <a:stCxn id="6" idx="6"/>
                <a:endCxn id="9" idx="2"/>
              </p:cNvCxnSpPr>
              <p:nvPr/>
            </p:nvCxnSpPr>
            <p:spPr>
              <a:xfrm>
                <a:off x="1865257" y="3244626"/>
                <a:ext cx="883921" cy="2221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2903EAE-2BCA-48B9-9446-622623C338FB}"/>
                  </a:ext>
                </a:extLst>
              </p:cNvPr>
              <p:cNvCxnSpPr>
                <a:cxnSpLocks/>
                <a:stCxn id="6" idx="6"/>
                <a:endCxn id="8" idx="2"/>
              </p:cNvCxnSpPr>
              <p:nvPr/>
            </p:nvCxnSpPr>
            <p:spPr>
              <a:xfrm flipV="1">
                <a:off x="1865257" y="3034715"/>
                <a:ext cx="883921" cy="209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DFA77F23-1377-49DD-90CF-EEDAB01526E9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 flipV="1">
                <a:off x="1865256" y="3034715"/>
                <a:ext cx="883922" cy="6420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8613020F-176B-457C-A719-3EEDD20062BC}"/>
                  </a:ext>
                </a:extLst>
              </p:cNvPr>
              <p:cNvCxnSpPr>
                <a:cxnSpLocks/>
                <a:stCxn id="5" idx="6"/>
                <a:endCxn id="13" idx="2"/>
              </p:cNvCxnSpPr>
              <p:nvPr/>
            </p:nvCxnSpPr>
            <p:spPr>
              <a:xfrm flipV="1">
                <a:off x="1865258" y="2602617"/>
                <a:ext cx="883918" cy="209911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6E3D748-0787-48D7-AD81-1221F5E842F5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 flipV="1">
                <a:off x="1865258" y="2170519"/>
                <a:ext cx="883918" cy="64200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DB00A8E-FBF8-40B3-9C87-BE2BA89899FA}"/>
                  </a:ext>
                </a:extLst>
              </p:cNvPr>
              <p:cNvSpPr/>
              <p:nvPr/>
            </p:nvSpPr>
            <p:spPr>
              <a:xfrm>
                <a:off x="3325604" y="1477751"/>
                <a:ext cx="268941" cy="29045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C26F8BC-420E-4687-BD35-39D12A9F8D64}"/>
                  </a:ext>
                </a:extLst>
              </p:cNvPr>
              <p:cNvCxnSpPr>
                <a:cxnSpLocks/>
                <a:stCxn id="12" idx="6"/>
                <a:endCxn id="40" idx="2"/>
              </p:cNvCxnSpPr>
              <p:nvPr/>
            </p:nvCxnSpPr>
            <p:spPr>
              <a:xfrm flipV="1">
                <a:off x="3018117" y="1622980"/>
                <a:ext cx="307487" cy="547539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0C3C856-1F22-4C52-A983-E2104D998C20}"/>
                  </a:ext>
                </a:extLst>
              </p:cNvPr>
              <p:cNvCxnSpPr>
                <a:cxnSpLocks/>
                <a:stCxn id="13" idx="6"/>
                <a:endCxn id="40" idx="2"/>
              </p:cNvCxnSpPr>
              <p:nvPr/>
            </p:nvCxnSpPr>
            <p:spPr>
              <a:xfrm flipV="1">
                <a:off x="3018117" y="1622980"/>
                <a:ext cx="307487" cy="979637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F6AF901C-3F31-4258-8B1B-37ACF904CFEE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3018117" y="2170519"/>
                <a:ext cx="614977" cy="330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0C87CD2-B956-4532-89DA-D05529064AFC}"/>
                  </a:ext>
                </a:extLst>
              </p:cNvPr>
              <p:cNvCxnSpPr>
                <a:cxnSpLocks/>
                <a:stCxn id="12" idx="6"/>
                <a:endCxn id="17" idx="2"/>
              </p:cNvCxnSpPr>
              <p:nvPr/>
            </p:nvCxnSpPr>
            <p:spPr>
              <a:xfrm>
                <a:off x="3018117" y="2170519"/>
                <a:ext cx="614977" cy="762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D0FF038-3FE1-412E-AE97-87228D62C2C7}"/>
                  </a:ext>
                </a:extLst>
              </p:cNvPr>
              <p:cNvCxnSpPr>
                <a:cxnSpLocks/>
                <a:stCxn id="12" idx="6"/>
                <a:endCxn id="18" idx="2"/>
              </p:cNvCxnSpPr>
              <p:nvPr/>
            </p:nvCxnSpPr>
            <p:spPr>
              <a:xfrm>
                <a:off x="3018117" y="2170519"/>
                <a:ext cx="614976" cy="11943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D19CA0-3626-4D65-8D25-DD9B581D7A6B}"/>
                  </a:ext>
                </a:extLst>
              </p:cNvPr>
              <p:cNvCxnSpPr>
                <a:cxnSpLocks/>
                <a:stCxn id="12" idx="6"/>
                <a:endCxn id="19" idx="2"/>
              </p:cNvCxnSpPr>
              <p:nvPr/>
            </p:nvCxnSpPr>
            <p:spPr>
              <a:xfrm>
                <a:off x="3018117" y="2170519"/>
                <a:ext cx="614975" cy="1841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CABC30C-43BA-438F-B58E-486F90A8E34B}"/>
                  </a:ext>
                </a:extLst>
              </p:cNvPr>
              <p:cNvCxnSpPr>
                <a:cxnSpLocks/>
                <a:stCxn id="13" idx="6"/>
                <a:endCxn id="16" idx="2"/>
              </p:cNvCxnSpPr>
              <p:nvPr/>
            </p:nvCxnSpPr>
            <p:spPr>
              <a:xfrm flipV="1">
                <a:off x="3018117" y="2500692"/>
                <a:ext cx="614977" cy="101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5DCD761-3319-4C9B-AE0F-ECE564BEDDB3}"/>
                  </a:ext>
                </a:extLst>
              </p:cNvPr>
              <p:cNvCxnSpPr>
                <a:cxnSpLocks/>
                <a:stCxn id="8" idx="6"/>
                <a:endCxn id="17" idx="2"/>
              </p:cNvCxnSpPr>
              <p:nvPr/>
            </p:nvCxnSpPr>
            <p:spPr>
              <a:xfrm flipV="1">
                <a:off x="3018119" y="2932790"/>
                <a:ext cx="614975" cy="101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16AD682-941E-481E-8D58-D2EC223211E3}"/>
                  </a:ext>
                </a:extLst>
              </p:cNvPr>
              <p:cNvCxnSpPr>
                <a:cxnSpLocks/>
                <a:stCxn id="9" idx="6"/>
                <a:endCxn id="16" idx="2"/>
              </p:cNvCxnSpPr>
              <p:nvPr/>
            </p:nvCxnSpPr>
            <p:spPr>
              <a:xfrm flipV="1">
                <a:off x="3018119" y="2500692"/>
                <a:ext cx="614975" cy="966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606E6A3-FB41-439C-BDC9-FB2C5CAEF3FB}"/>
                  </a:ext>
                </a:extLst>
              </p:cNvPr>
              <p:cNvCxnSpPr>
                <a:cxnSpLocks/>
                <a:stCxn id="10" idx="6"/>
                <a:endCxn id="16" idx="2"/>
              </p:cNvCxnSpPr>
              <p:nvPr/>
            </p:nvCxnSpPr>
            <p:spPr>
              <a:xfrm flipV="1">
                <a:off x="3018118" y="2500692"/>
                <a:ext cx="614976" cy="1398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B3BDED7-2E6B-4F09-B272-E09ABC65203F}"/>
                  </a:ext>
                </a:extLst>
              </p:cNvPr>
              <p:cNvCxnSpPr>
                <a:cxnSpLocks/>
                <a:stCxn id="11" idx="6"/>
                <a:endCxn id="16" idx="2"/>
              </p:cNvCxnSpPr>
              <p:nvPr/>
            </p:nvCxnSpPr>
            <p:spPr>
              <a:xfrm flipV="1">
                <a:off x="3018117" y="2500692"/>
                <a:ext cx="614977" cy="2045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8862F34-A765-4B55-BEC0-38136669BC37}"/>
                  </a:ext>
                </a:extLst>
              </p:cNvPr>
              <p:cNvCxnSpPr>
                <a:cxnSpLocks/>
                <a:stCxn id="8" idx="6"/>
                <a:endCxn id="16" idx="2"/>
              </p:cNvCxnSpPr>
              <p:nvPr/>
            </p:nvCxnSpPr>
            <p:spPr>
              <a:xfrm flipV="1">
                <a:off x="3018119" y="2500692"/>
                <a:ext cx="614975" cy="534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41A5DC-CFB9-4D6E-960A-F5A1EA26BEE6}"/>
                  </a:ext>
                </a:extLst>
              </p:cNvPr>
              <p:cNvCxnSpPr>
                <a:cxnSpLocks/>
                <a:stCxn id="9" idx="6"/>
                <a:endCxn id="17" idx="2"/>
              </p:cNvCxnSpPr>
              <p:nvPr/>
            </p:nvCxnSpPr>
            <p:spPr>
              <a:xfrm flipV="1">
                <a:off x="3018119" y="2932790"/>
                <a:ext cx="614975" cy="534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8A582B8-8C88-43B2-BB9A-57586A9DF953}"/>
                  </a:ext>
                </a:extLst>
              </p:cNvPr>
              <p:cNvCxnSpPr>
                <a:cxnSpLocks/>
                <a:stCxn id="8" idx="6"/>
                <a:endCxn id="18" idx="2"/>
              </p:cNvCxnSpPr>
              <p:nvPr/>
            </p:nvCxnSpPr>
            <p:spPr>
              <a:xfrm>
                <a:off x="3018119" y="3034715"/>
                <a:ext cx="614974" cy="3301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488354C-EC91-4E2E-B37A-7E2205A76FDB}"/>
                  </a:ext>
                </a:extLst>
              </p:cNvPr>
              <p:cNvCxnSpPr>
                <a:cxnSpLocks/>
                <a:stCxn id="9" idx="6"/>
                <a:endCxn id="18" idx="2"/>
              </p:cNvCxnSpPr>
              <p:nvPr/>
            </p:nvCxnSpPr>
            <p:spPr>
              <a:xfrm flipV="1">
                <a:off x="3018119" y="3364888"/>
                <a:ext cx="614974" cy="1019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765F015-BDCC-41EC-98B0-A0A6408DAB7E}"/>
                  </a:ext>
                </a:extLst>
              </p:cNvPr>
              <p:cNvCxnSpPr>
                <a:cxnSpLocks/>
                <a:stCxn id="10" idx="6"/>
                <a:endCxn id="18" idx="2"/>
              </p:cNvCxnSpPr>
              <p:nvPr/>
            </p:nvCxnSpPr>
            <p:spPr>
              <a:xfrm flipV="1">
                <a:off x="3018118" y="3364888"/>
                <a:ext cx="614975" cy="534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9990C8FB-C51A-49E8-A86D-4E5E3E12EAB4}"/>
                  </a:ext>
                </a:extLst>
              </p:cNvPr>
              <p:cNvCxnSpPr>
                <a:cxnSpLocks/>
                <a:stCxn id="11" idx="6"/>
                <a:endCxn id="19" idx="2"/>
              </p:cNvCxnSpPr>
              <p:nvPr/>
            </p:nvCxnSpPr>
            <p:spPr>
              <a:xfrm flipV="1">
                <a:off x="3018117" y="4011863"/>
                <a:ext cx="614975" cy="5340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2184CF-6571-4F8E-A12C-2868DAA81BD1}"/>
                  </a:ext>
                </a:extLst>
              </p:cNvPr>
              <p:cNvCxnSpPr>
                <a:cxnSpLocks/>
                <a:stCxn id="10" idx="6"/>
                <a:endCxn id="19" idx="2"/>
              </p:cNvCxnSpPr>
              <p:nvPr/>
            </p:nvCxnSpPr>
            <p:spPr>
              <a:xfrm>
                <a:off x="3018118" y="3898911"/>
                <a:ext cx="614974" cy="1129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630F437-950E-4E7F-8CEF-E2BE32AB5B61}"/>
                  </a:ext>
                </a:extLst>
              </p:cNvPr>
              <p:cNvCxnSpPr>
                <a:cxnSpLocks/>
                <a:stCxn id="11" idx="6"/>
                <a:endCxn id="18" idx="2"/>
              </p:cNvCxnSpPr>
              <p:nvPr/>
            </p:nvCxnSpPr>
            <p:spPr>
              <a:xfrm flipV="1">
                <a:off x="3018117" y="3364888"/>
                <a:ext cx="614976" cy="11809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75AAC9B-5C93-46A1-A87B-BEE6356C6CAC}"/>
                  </a:ext>
                </a:extLst>
              </p:cNvPr>
              <p:cNvCxnSpPr>
                <a:cxnSpLocks/>
                <a:stCxn id="11" idx="6"/>
                <a:endCxn id="17" idx="2"/>
              </p:cNvCxnSpPr>
              <p:nvPr/>
            </p:nvCxnSpPr>
            <p:spPr>
              <a:xfrm flipV="1">
                <a:off x="3018117" y="2932790"/>
                <a:ext cx="614977" cy="16130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AE54D5D-F3B5-42CD-8834-CA3C15D7BA32}"/>
                  </a:ext>
                </a:extLst>
              </p:cNvPr>
              <p:cNvCxnSpPr>
                <a:cxnSpLocks/>
                <a:stCxn id="8" idx="6"/>
                <a:endCxn id="19" idx="2"/>
              </p:cNvCxnSpPr>
              <p:nvPr/>
            </p:nvCxnSpPr>
            <p:spPr>
              <a:xfrm>
                <a:off x="3018119" y="3034715"/>
                <a:ext cx="614973" cy="9771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CC83151-C0D4-4113-B14F-8FB22249D7D3}"/>
                  </a:ext>
                </a:extLst>
              </p:cNvPr>
              <p:cNvCxnSpPr>
                <a:cxnSpLocks/>
                <a:stCxn id="9" idx="6"/>
                <a:endCxn id="19" idx="2"/>
              </p:cNvCxnSpPr>
              <p:nvPr/>
            </p:nvCxnSpPr>
            <p:spPr>
              <a:xfrm>
                <a:off x="3018119" y="3466813"/>
                <a:ext cx="614973" cy="5450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E2D516D-EF99-42A3-89B9-E1097EA26998}"/>
                  </a:ext>
                </a:extLst>
              </p:cNvPr>
              <p:cNvCxnSpPr>
                <a:cxnSpLocks/>
                <a:stCxn id="10" idx="6"/>
                <a:endCxn id="17" idx="2"/>
              </p:cNvCxnSpPr>
              <p:nvPr/>
            </p:nvCxnSpPr>
            <p:spPr>
              <a:xfrm flipV="1">
                <a:off x="3018118" y="2932790"/>
                <a:ext cx="614976" cy="9661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CA7F269-7921-4884-A064-99C3E8F7A404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3902033" y="3153565"/>
                <a:ext cx="566574" cy="8582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45F4AF1-1386-45C4-A7B7-346E407B7872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 flipV="1">
                <a:off x="3902034" y="3153565"/>
                <a:ext cx="566573" cy="2113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DD30F02-A97C-4471-B9DC-7882E127C0CA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902035" y="2932790"/>
                <a:ext cx="566572" cy="22077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3E1A5126-4DF7-4703-8E25-16E9F53E3271}"/>
                  </a:ext>
                </a:extLst>
              </p:cNvPr>
              <p:cNvCxnSpPr>
                <a:cxnSpLocks/>
                <a:stCxn id="16" idx="6"/>
                <a:endCxn id="22" idx="2"/>
              </p:cNvCxnSpPr>
              <p:nvPr/>
            </p:nvCxnSpPr>
            <p:spPr>
              <a:xfrm>
                <a:off x="3902035" y="2500692"/>
                <a:ext cx="566572" cy="65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02BE49-4798-422E-B6B9-E11E434C4EC8}"/>
                  </a:ext>
                </a:extLst>
              </p:cNvPr>
              <p:cNvSpPr/>
              <p:nvPr/>
            </p:nvSpPr>
            <p:spPr>
              <a:xfrm>
                <a:off x="1352574" y="2178981"/>
                <a:ext cx="736804" cy="17283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4FFEE40-B1F9-4A8C-9D89-13CFC96995A7}"/>
                  </a:ext>
                </a:extLst>
              </p:cNvPr>
              <p:cNvSpPr txBox="1"/>
              <p:nvPr/>
            </p:nvSpPr>
            <p:spPr>
              <a:xfrm>
                <a:off x="2584222" y="1019316"/>
                <a:ext cx="20206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Fast reflex (0.02s)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90D4682-3F07-4B00-AD8B-95AB6202295B}"/>
                  </a:ext>
                </a:extLst>
              </p:cNvPr>
              <p:cNvSpPr txBox="1"/>
              <p:nvPr/>
            </p:nvSpPr>
            <p:spPr>
              <a:xfrm>
                <a:off x="4310827" y="3292386"/>
                <a:ext cx="15114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Action (0.08s)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52E4761-5221-4844-BF9D-D735D5413B16}"/>
                </a:ext>
              </a:extLst>
            </p:cNvPr>
            <p:cNvGrpSpPr/>
            <p:nvPr/>
          </p:nvGrpSpPr>
          <p:grpSpPr>
            <a:xfrm>
              <a:off x="4744286" y="806755"/>
              <a:ext cx="1237203" cy="1664086"/>
              <a:chOff x="4752827" y="433256"/>
              <a:chExt cx="1237203" cy="166408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4E5D635-0623-4C14-AEA0-90556FC8F3B4}"/>
                  </a:ext>
                </a:extLst>
              </p:cNvPr>
              <p:cNvSpPr/>
              <p:nvPr/>
            </p:nvSpPr>
            <p:spPr>
              <a:xfrm rot="5400000">
                <a:off x="4986604" y="1628963"/>
                <a:ext cx="769648" cy="5412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923FB8A-5179-4D55-A3FF-48B7A12839C4}"/>
                  </a:ext>
                </a:extLst>
              </p:cNvPr>
              <p:cNvSpPr/>
              <p:nvPr/>
            </p:nvSpPr>
            <p:spPr>
              <a:xfrm rot="10800000">
                <a:off x="4752827" y="2034616"/>
                <a:ext cx="1237203" cy="5518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B5E33C0-C6F2-428E-919B-9E40A47A967E}"/>
                  </a:ext>
                </a:extLst>
              </p:cNvPr>
              <p:cNvCxnSpPr>
                <a:cxnSpLocks/>
              </p:cNvCxnSpPr>
              <p:nvPr/>
            </p:nvCxnSpPr>
            <p:spPr>
              <a:xfrm rot="1200000" flipV="1">
                <a:off x="5532737" y="1087448"/>
                <a:ext cx="0" cy="97546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F3FE8A2-9B32-41D3-A2AC-5325BB2AFA4F}"/>
                  </a:ext>
                </a:extLst>
              </p:cNvPr>
              <p:cNvCxnSpPr>
                <a:cxnSpLocks/>
              </p:cNvCxnSpPr>
              <p:nvPr/>
            </p:nvCxnSpPr>
            <p:spPr>
              <a:xfrm rot="20400000" flipV="1">
                <a:off x="5204613" y="1088006"/>
                <a:ext cx="0" cy="975465"/>
              </a:xfrm>
              <a:prstGeom prst="line">
                <a:avLst/>
              </a:prstGeom>
              <a:ln w="158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0BBDDCA-145F-4A6C-8B5D-F32526A77DEA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5125473" y="1121877"/>
                <a:ext cx="0" cy="975465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59F5538-79B7-4938-AE97-5234D979BD15}"/>
                  </a:ext>
                </a:extLst>
              </p:cNvPr>
              <p:cNvCxnSpPr>
                <a:cxnSpLocks/>
              </p:cNvCxnSpPr>
              <p:nvPr/>
            </p:nvCxnSpPr>
            <p:spPr>
              <a:xfrm rot="1800000" flipV="1">
                <a:off x="5611877" y="1121876"/>
                <a:ext cx="0" cy="975465"/>
              </a:xfrm>
              <a:prstGeom prst="line">
                <a:avLst/>
              </a:prstGeom>
              <a:ln w="158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Isosceles Triangle 95">
                <a:extLst>
                  <a:ext uri="{FF2B5EF4-FFF2-40B4-BE49-F238E27FC236}">
                    <a16:creationId xmlns:a16="http://schemas.microsoft.com/office/drawing/2014/main" id="{7D0EF685-67C5-48D4-980A-F50CA8E4F2D0}"/>
                  </a:ext>
                </a:extLst>
              </p:cNvPr>
              <p:cNvSpPr/>
              <p:nvPr/>
            </p:nvSpPr>
            <p:spPr>
              <a:xfrm rot="9310298">
                <a:off x="5110090" y="1181365"/>
                <a:ext cx="132874" cy="875691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Isosceles Triangle 96">
                <a:extLst>
                  <a:ext uri="{FF2B5EF4-FFF2-40B4-BE49-F238E27FC236}">
                    <a16:creationId xmlns:a16="http://schemas.microsoft.com/office/drawing/2014/main" id="{9E251351-A575-4416-93A7-D4C8CD5438F8}"/>
                  </a:ext>
                </a:extLst>
              </p:cNvPr>
              <p:cNvSpPr/>
              <p:nvPr/>
            </p:nvSpPr>
            <p:spPr>
              <a:xfrm rot="12289702" flipH="1">
                <a:off x="5482564" y="1215845"/>
                <a:ext cx="139699" cy="841341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  <a:alpha val="6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D13F957-6A81-4B71-814F-7D70C189E738}"/>
                  </a:ext>
                </a:extLst>
              </p:cNvPr>
              <p:cNvSpPr txBox="1"/>
              <p:nvPr/>
            </p:nvSpPr>
            <p:spPr>
              <a:xfrm>
                <a:off x="4994081" y="433256"/>
                <a:ext cx="808821" cy="174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Reflex activated</a:t>
                </a: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DFB246E-4C63-4FC3-9777-ADF2FF241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34806" y="850060"/>
                <a:ext cx="382877" cy="4903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DB5DA85F-A902-4530-BF06-923277329C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09453" y="852677"/>
                <a:ext cx="278875" cy="49036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D50EB11-13BD-4C90-B209-D62BDE765E66}"/>
                </a:ext>
              </a:extLst>
            </p:cNvPr>
            <p:cNvSpPr txBox="1"/>
            <p:nvPr/>
          </p:nvSpPr>
          <p:spPr>
            <a:xfrm>
              <a:off x="2018344" y="4677298"/>
              <a:ext cx="376556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Performance with reflex: 	122.25 seconds survived</a:t>
              </a:r>
              <a:r>
                <a:rPr lang="en-US" sz="1050" b="1" dirty="0"/>
                <a:t> </a:t>
              </a:r>
            </a:p>
            <a:p>
              <a:r>
                <a:rPr lang="en-US" sz="1050" dirty="0"/>
                <a:t>Performance without reflex: 	111.80 seconds survived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EF2A2E-9E60-4CF9-ADE7-19EBA35C653F}"/>
                </a:ext>
              </a:extLst>
            </p:cNvPr>
            <p:cNvSpPr txBox="1"/>
            <p:nvPr/>
          </p:nvSpPr>
          <p:spPr>
            <a:xfrm>
              <a:off x="6541042" y="1856507"/>
              <a:ext cx="49403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RL agent acting in a real time environment is augmented with a reflex loop consisting of three neurons. </a:t>
              </a:r>
            </a:p>
            <a:p>
              <a:endParaRPr lang="en-US" dirty="0"/>
            </a:p>
            <a:p>
              <a:r>
                <a:rPr lang="en-US" dirty="0"/>
                <a:t>The reflex activates when the angle of the inverted pendulum is near failure. </a:t>
              </a:r>
            </a:p>
            <a:p>
              <a:endParaRPr lang="en-US" dirty="0"/>
            </a:p>
            <a:p>
              <a:r>
                <a:rPr lang="en-US" dirty="0"/>
                <a:t>The response time of the reflex is 20ms after receiving an input while the response time of the neural network is 80ms. 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9127975-7933-4F20-84F4-FE66439B3A2A}"/>
              </a:ext>
            </a:extLst>
          </p:cNvPr>
          <p:cNvSpPr txBox="1"/>
          <p:nvPr/>
        </p:nvSpPr>
        <p:spPr>
          <a:xfrm>
            <a:off x="1529999" y="1828380"/>
            <a:ext cx="78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989590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B439-D9B2-43F9-9A9E-72787E7A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60"/>
            <a:ext cx="10515600" cy="1325563"/>
          </a:xfrm>
        </p:spPr>
        <p:txBody>
          <a:bodyPr/>
          <a:lstStyle/>
          <a:p>
            <a:r>
              <a:rPr lang="en-US" dirty="0"/>
              <a:t>Automatic time slicing using dopamine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A8CA7-DCCF-47CD-BC49-BAFCDD573567}"/>
              </a:ext>
            </a:extLst>
          </p:cNvPr>
          <p:cNvSpPr txBox="1"/>
          <p:nvPr/>
        </p:nvSpPr>
        <p:spPr>
          <a:xfrm>
            <a:off x="896802" y="1035893"/>
            <a:ext cx="94282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setting: We have four different policies available for the same task and what to reduce the number of actions picked/ forward passes while maintaining the accuracy of the fastest response time. </a:t>
            </a:r>
          </a:p>
          <a:p>
            <a:endParaRPr lang="en-US" dirty="0"/>
          </a:p>
          <a:p>
            <a:r>
              <a:rPr lang="en-US" dirty="0"/>
              <a:t>Proposed method: </a:t>
            </a:r>
          </a:p>
          <a:p>
            <a:r>
              <a:rPr lang="en-US" dirty="0"/>
              <a:t>Train four networks with different response times using actor critic: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dirty="0"/>
              <a:t>After training, let the actor choose from all four networks </a:t>
            </a:r>
          </a:p>
          <a:p>
            <a:r>
              <a:rPr lang="en-US" sz="1200" dirty="0"/>
              <a:t>Depending on the TD error based on the critic from the fastest </a:t>
            </a:r>
          </a:p>
          <a:p>
            <a:r>
              <a:rPr lang="en-US" sz="1200" dirty="0"/>
              <a:t>Network. </a:t>
            </a:r>
          </a:p>
          <a:p>
            <a:endParaRPr lang="en-US" sz="1200" dirty="0"/>
          </a:p>
          <a:p>
            <a:r>
              <a:rPr lang="en-US" sz="1200" dirty="0"/>
              <a:t>A low TD error means that the actions being performed are </a:t>
            </a:r>
          </a:p>
          <a:p>
            <a:r>
              <a:rPr lang="en-US" sz="1200" dirty="0"/>
              <a:t>near optimal and thus cause boredom resulting in actor picking coarser actions.</a:t>
            </a:r>
          </a:p>
          <a:p>
            <a:endParaRPr lang="en-US" sz="1200" dirty="0"/>
          </a:p>
          <a:p>
            <a:r>
              <a:rPr lang="en-US" sz="1200" dirty="0"/>
              <a:t>A high TD error means that the actions being performed are not optimal and the actor would benefit</a:t>
            </a:r>
          </a:p>
          <a:p>
            <a:r>
              <a:rPr lang="en-US" sz="1200" dirty="0"/>
              <a:t> from picking faster response resulting in finer control.</a:t>
            </a:r>
          </a:p>
          <a:p>
            <a:endParaRPr lang="en-US" dirty="0"/>
          </a:p>
        </p:txBody>
      </p:sp>
      <p:pic>
        <p:nvPicPr>
          <p:cNvPr id="1028" name="Picture 4" descr="The framework of actor-critic method | Download Scientific ...">
            <a:extLst>
              <a:ext uri="{FF2B5EF4-FFF2-40B4-BE49-F238E27FC236}">
                <a16:creationId xmlns:a16="http://schemas.microsoft.com/office/drawing/2014/main" id="{6ABBB3AD-6148-4DF3-9597-8FD27C16D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774" y="2865120"/>
            <a:ext cx="1802476" cy="17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23EC963D-BFBD-4F60-8781-F06DBEECCA1A}"/>
              </a:ext>
            </a:extLst>
          </p:cNvPr>
          <p:cNvGrpSpPr/>
          <p:nvPr/>
        </p:nvGrpSpPr>
        <p:grpSpPr>
          <a:xfrm>
            <a:off x="7461250" y="2495788"/>
            <a:ext cx="4003944" cy="4103212"/>
            <a:chOff x="1479550" y="1738788"/>
            <a:chExt cx="4003944" cy="4103212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40166A-1D3C-42DE-8179-61868A6B734E}"/>
                </a:ext>
              </a:extLst>
            </p:cNvPr>
            <p:cNvSpPr/>
            <p:nvPr/>
          </p:nvSpPr>
          <p:spPr>
            <a:xfrm>
              <a:off x="1785534" y="2114550"/>
              <a:ext cx="838200" cy="3238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1</a:t>
              </a:r>
            </a:p>
            <a:p>
              <a:pPr algn="ctr"/>
              <a:r>
                <a:rPr lang="en-US" sz="1100" dirty="0"/>
                <a:t>20ms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41F76A1-6C1D-4EC9-8DDD-591E06C1A1C7}"/>
                </a:ext>
              </a:extLst>
            </p:cNvPr>
            <p:cNvSpPr/>
            <p:nvPr/>
          </p:nvSpPr>
          <p:spPr>
            <a:xfrm>
              <a:off x="2679700" y="2114550"/>
              <a:ext cx="838200" cy="3238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2</a:t>
              </a:r>
            </a:p>
            <a:p>
              <a:pPr algn="ctr"/>
              <a:r>
                <a:rPr lang="en-US" sz="1100" dirty="0"/>
                <a:t>40ms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5415691-A3EE-4B4A-88C7-16CC35D1C536}"/>
                </a:ext>
              </a:extLst>
            </p:cNvPr>
            <p:cNvSpPr/>
            <p:nvPr/>
          </p:nvSpPr>
          <p:spPr>
            <a:xfrm>
              <a:off x="3598728" y="2114550"/>
              <a:ext cx="838200" cy="3238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3</a:t>
              </a:r>
            </a:p>
            <a:p>
              <a:pPr algn="ctr"/>
              <a:r>
                <a:rPr lang="en-US" sz="1100" dirty="0"/>
                <a:t>80ms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150FDF0-EAEB-4895-9B50-DD336FE602E9}"/>
                </a:ext>
              </a:extLst>
            </p:cNvPr>
            <p:cNvSpPr/>
            <p:nvPr/>
          </p:nvSpPr>
          <p:spPr>
            <a:xfrm>
              <a:off x="4517756" y="2114550"/>
              <a:ext cx="838200" cy="32385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Network 4</a:t>
              </a:r>
            </a:p>
            <a:p>
              <a:pPr algn="ctr"/>
              <a:r>
                <a:rPr lang="en-US" sz="1100" dirty="0"/>
                <a:t>160ms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DD3F47-96B4-4CA3-988E-A6E2F73254AB}"/>
                </a:ext>
              </a:extLst>
            </p:cNvPr>
            <p:cNvSpPr txBox="1"/>
            <p:nvPr/>
          </p:nvSpPr>
          <p:spPr>
            <a:xfrm>
              <a:off x="3103428" y="4213108"/>
              <a:ext cx="10030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Near optimal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3D4E700-3B66-4C85-AFEC-587F1A6E4C68}"/>
                </a:ext>
              </a:extLst>
            </p:cNvPr>
            <p:cNvSpPr/>
            <p:nvPr/>
          </p:nvSpPr>
          <p:spPr>
            <a:xfrm>
              <a:off x="2679700" y="5276850"/>
              <a:ext cx="1720850" cy="565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Environment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836C5BA-402D-4BD4-898B-966EA956FFF2}"/>
                </a:ext>
              </a:extLst>
            </p:cNvPr>
            <p:cNvSpPr/>
            <p:nvPr/>
          </p:nvSpPr>
          <p:spPr>
            <a:xfrm>
              <a:off x="2679700" y="3621523"/>
              <a:ext cx="1720850" cy="565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Value Function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80E31A-388A-4931-934E-DD90DEE1AC80}"/>
                </a:ext>
              </a:extLst>
            </p:cNvPr>
            <p:cNvSpPr/>
            <p:nvPr/>
          </p:nvSpPr>
          <p:spPr>
            <a:xfrm>
              <a:off x="1698625" y="2060575"/>
              <a:ext cx="3683000" cy="431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C5A3AAA5-2BC8-4C5A-BB9B-88F4D8C8AF6A}"/>
                </a:ext>
              </a:extLst>
            </p:cNvPr>
            <p:cNvCxnSpPr>
              <a:stCxn id="55" idx="3"/>
              <a:endCxn id="52" idx="2"/>
            </p:cNvCxnSpPr>
            <p:nvPr/>
          </p:nvCxnSpPr>
          <p:spPr>
            <a:xfrm flipV="1">
              <a:off x="4400550" y="2438400"/>
              <a:ext cx="536306" cy="146569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Curved 57">
              <a:extLst>
                <a:ext uri="{FF2B5EF4-FFF2-40B4-BE49-F238E27FC236}">
                  <a16:creationId xmlns:a16="http://schemas.microsoft.com/office/drawing/2014/main" id="{F071BF63-9332-480F-B5F7-59AB58654BBE}"/>
                </a:ext>
              </a:extLst>
            </p:cNvPr>
            <p:cNvCxnSpPr>
              <a:stCxn id="55" idx="3"/>
              <a:endCxn id="51" idx="2"/>
            </p:cNvCxnSpPr>
            <p:nvPr/>
          </p:nvCxnSpPr>
          <p:spPr>
            <a:xfrm flipH="1" flipV="1">
              <a:off x="4017828" y="2438400"/>
              <a:ext cx="382722" cy="1465698"/>
            </a:xfrm>
            <a:prstGeom prst="curvedConnector4">
              <a:avLst>
                <a:gd name="adj1" fmla="val -59730"/>
                <a:gd name="adj2" fmla="val 59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53FAC4BE-C03D-48EB-BA91-1256CE421304}"/>
                </a:ext>
              </a:extLst>
            </p:cNvPr>
            <p:cNvCxnSpPr>
              <a:stCxn id="55" idx="3"/>
              <a:endCxn id="50" idx="2"/>
            </p:cNvCxnSpPr>
            <p:nvPr/>
          </p:nvCxnSpPr>
          <p:spPr>
            <a:xfrm flipH="1" flipV="1">
              <a:off x="3098800" y="2438400"/>
              <a:ext cx="1301750" cy="1465698"/>
            </a:xfrm>
            <a:prstGeom prst="curvedConnector4">
              <a:avLst>
                <a:gd name="adj1" fmla="val -17561"/>
                <a:gd name="adj2" fmla="val 59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Curved 59">
              <a:extLst>
                <a:ext uri="{FF2B5EF4-FFF2-40B4-BE49-F238E27FC236}">
                  <a16:creationId xmlns:a16="http://schemas.microsoft.com/office/drawing/2014/main" id="{D4649853-BE82-45F0-B6D5-9C82183A3865}"/>
                </a:ext>
              </a:extLst>
            </p:cNvPr>
            <p:cNvCxnSpPr>
              <a:stCxn id="55" idx="3"/>
              <a:endCxn id="49" idx="2"/>
            </p:cNvCxnSpPr>
            <p:nvPr/>
          </p:nvCxnSpPr>
          <p:spPr>
            <a:xfrm flipH="1" flipV="1">
              <a:off x="2204634" y="2438400"/>
              <a:ext cx="2195916" cy="1465698"/>
            </a:xfrm>
            <a:prstGeom prst="curvedConnector4">
              <a:avLst>
                <a:gd name="adj1" fmla="val -10410"/>
                <a:gd name="adj2" fmla="val 596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3342BF3-77EC-4028-8C0F-B1FED871CF5A}"/>
                </a:ext>
              </a:extLst>
            </p:cNvPr>
            <p:cNvCxnSpPr>
              <a:cxnSpLocks/>
              <a:stCxn id="56" idx="3"/>
              <a:endCxn id="54" idx="3"/>
            </p:cNvCxnSpPr>
            <p:nvPr/>
          </p:nvCxnSpPr>
          <p:spPr>
            <a:xfrm flipH="1">
              <a:off x="4400550" y="2276475"/>
              <a:ext cx="981075" cy="3282950"/>
            </a:xfrm>
            <a:prstGeom prst="bentConnector3">
              <a:avLst>
                <a:gd name="adj1" fmla="val -233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15CFE22-C992-4CD0-833B-DDCD64A636E6}"/>
                </a:ext>
              </a:extLst>
            </p:cNvPr>
            <p:cNvCxnSpPr>
              <a:cxnSpLocks/>
              <a:stCxn id="54" idx="1"/>
              <a:endCxn id="56" idx="1"/>
            </p:cNvCxnSpPr>
            <p:nvPr/>
          </p:nvCxnSpPr>
          <p:spPr>
            <a:xfrm rot="10800000">
              <a:off x="1698626" y="2276475"/>
              <a:ext cx="981075" cy="3282950"/>
            </a:xfrm>
            <a:prstGeom prst="bentConnector3">
              <a:avLst>
                <a:gd name="adj1" fmla="val 1233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6EB77A-3FE2-49CE-ACAE-735D4B836590}"/>
                </a:ext>
              </a:extLst>
            </p:cNvPr>
            <p:cNvCxnSpPr>
              <a:endCxn id="55" idx="1"/>
            </p:cNvCxnSpPr>
            <p:nvPr/>
          </p:nvCxnSpPr>
          <p:spPr>
            <a:xfrm flipV="1">
              <a:off x="1479550" y="3904098"/>
              <a:ext cx="1200150" cy="138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21A6EBB-9E69-4C78-9BFC-EA9D341C03D8}"/>
                </a:ext>
              </a:extLst>
            </p:cNvPr>
            <p:cNvCxnSpPr>
              <a:stCxn id="54" idx="0"/>
              <a:endCxn id="55" idx="2"/>
            </p:cNvCxnSpPr>
            <p:nvPr/>
          </p:nvCxnSpPr>
          <p:spPr>
            <a:xfrm flipV="1">
              <a:off x="3540125" y="4186673"/>
              <a:ext cx="0" cy="1090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17DB564-96D8-4685-873C-D4B261AE5322}"/>
                </a:ext>
              </a:extLst>
            </p:cNvPr>
            <p:cNvSpPr txBox="1"/>
            <p:nvPr/>
          </p:nvSpPr>
          <p:spPr>
            <a:xfrm>
              <a:off x="2965450" y="1738788"/>
              <a:ext cx="110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Actor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0EB2EE-BE25-4A0F-8DAA-9D11C3F0B71F}"/>
                </a:ext>
              </a:extLst>
            </p:cNvPr>
            <p:cNvSpPr txBox="1"/>
            <p:nvPr/>
          </p:nvSpPr>
          <p:spPr>
            <a:xfrm>
              <a:off x="2627233" y="3384821"/>
              <a:ext cx="188966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Critic (from 20ms network)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357BF5B-B528-43F7-9410-37451ABF81BB}"/>
                </a:ext>
              </a:extLst>
            </p:cNvPr>
            <p:cNvCxnSpPr/>
            <p:nvPr/>
          </p:nvCxnSpPr>
          <p:spPr>
            <a:xfrm>
              <a:off x="1911350" y="2683310"/>
              <a:ext cx="31877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EBE47B5-5225-4173-8A03-0F8B27F0F2F7}"/>
                </a:ext>
              </a:extLst>
            </p:cNvPr>
            <p:cNvCxnSpPr/>
            <p:nvPr/>
          </p:nvCxnSpPr>
          <p:spPr>
            <a:xfrm>
              <a:off x="1911350" y="2937310"/>
              <a:ext cx="3187700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9FED4FF-4BC3-41E4-8E61-8A96EC9D3838}"/>
                </a:ext>
              </a:extLst>
            </p:cNvPr>
            <p:cNvSpPr txBox="1"/>
            <p:nvPr/>
          </p:nvSpPr>
          <p:spPr>
            <a:xfrm>
              <a:off x="4378594" y="3562021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TD Error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905DFE2-A55C-4DE7-9E90-232F066271D8}"/>
                </a:ext>
              </a:extLst>
            </p:cNvPr>
            <p:cNvSpPr txBox="1"/>
            <p:nvPr/>
          </p:nvSpPr>
          <p:spPr>
            <a:xfrm>
              <a:off x="3019614" y="2457038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FF0000"/>
                  </a:solidFill>
                </a:rPr>
                <a:t>TD Error low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E75AB81-5C69-4405-B36D-024674D76590}"/>
                </a:ext>
              </a:extLst>
            </p:cNvPr>
            <p:cNvSpPr txBox="1"/>
            <p:nvPr/>
          </p:nvSpPr>
          <p:spPr>
            <a:xfrm>
              <a:off x="3182803" y="2718097"/>
              <a:ext cx="1104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6"/>
                  </a:solidFill>
                </a:rPr>
                <a:t>TD Error high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03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42B60A6-5C78-4873-9327-592F6F441A76}"/>
              </a:ext>
            </a:extLst>
          </p:cNvPr>
          <p:cNvGrpSpPr/>
          <p:nvPr/>
        </p:nvGrpSpPr>
        <p:grpSpPr>
          <a:xfrm>
            <a:off x="3267185" y="874990"/>
            <a:ext cx="2836786" cy="2617987"/>
            <a:chOff x="694704" y="530563"/>
            <a:chExt cx="2836786" cy="26179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F22364-DAE8-4C22-A950-12E0165F582E}"/>
                </a:ext>
              </a:extLst>
            </p:cNvPr>
            <p:cNvGrpSpPr/>
            <p:nvPr/>
          </p:nvGrpSpPr>
          <p:grpSpPr>
            <a:xfrm>
              <a:off x="1685365" y="813404"/>
              <a:ext cx="1147482" cy="369332"/>
              <a:chOff x="1685365" y="813404"/>
              <a:chExt cx="1147482" cy="36933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BFA125-6274-49C6-A0F8-1E66A615F8B9}"/>
                  </a:ext>
                </a:extLst>
              </p:cNvPr>
              <p:cNvSpPr/>
              <p:nvPr/>
            </p:nvSpPr>
            <p:spPr>
              <a:xfrm>
                <a:off x="1685365" y="860612"/>
                <a:ext cx="1147482" cy="2749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C59540-058B-4292-AAC8-0D32B2ABA133}"/>
                  </a:ext>
                </a:extLst>
              </p:cNvPr>
              <p:cNvSpPr txBox="1"/>
              <p:nvPr/>
            </p:nvSpPr>
            <p:spPr>
              <a:xfrm>
                <a:off x="1745129" y="813404"/>
                <a:ext cx="10279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Policy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B29A319-D33A-45AA-93AD-7BF336A7F549}"/>
                </a:ext>
              </a:extLst>
            </p:cNvPr>
            <p:cNvGrpSpPr/>
            <p:nvPr/>
          </p:nvGrpSpPr>
          <p:grpSpPr>
            <a:xfrm>
              <a:off x="1685367" y="1748419"/>
              <a:ext cx="1147480" cy="646331"/>
              <a:chOff x="1745128" y="837007"/>
              <a:chExt cx="1027953" cy="64633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209A8AE-17AA-4429-9FFE-5ECB225C30E8}"/>
                  </a:ext>
                </a:extLst>
              </p:cNvPr>
              <p:cNvSpPr/>
              <p:nvPr/>
            </p:nvSpPr>
            <p:spPr>
              <a:xfrm>
                <a:off x="1745128" y="860612"/>
                <a:ext cx="1027953" cy="59912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E99861-BDBA-4E0D-88BB-888921ADCED4}"/>
                  </a:ext>
                </a:extLst>
              </p:cNvPr>
              <p:cNvSpPr txBox="1"/>
              <p:nvPr/>
            </p:nvSpPr>
            <p:spPr>
              <a:xfrm>
                <a:off x="1745128" y="837007"/>
                <a:ext cx="10279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Value function</a:t>
                </a:r>
              </a:p>
            </p:txBody>
          </p:sp>
        </p:grp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E34A9CB0-B912-46E1-9462-3845696D5EE2}"/>
                </a:ext>
              </a:extLst>
            </p:cNvPr>
            <p:cNvCxnSpPr>
              <a:cxnSpLocks/>
              <a:stCxn id="9" idx="3"/>
              <a:endCxn id="9" idx="0"/>
            </p:cNvCxnSpPr>
            <p:nvPr/>
          </p:nvCxnSpPr>
          <p:spPr>
            <a:xfrm flipH="1" flipV="1">
              <a:off x="2259107" y="1748419"/>
              <a:ext cx="573740" cy="323166"/>
            </a:xfrm>
            <a:prstGeom prst="curvedConnector4">
              <a:avLst>
                <a:gd name="adj1" fmla="val -39844"/>
                <a:gd name="adj2" fmla="val 170738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3118CBD4-9051-4E94-9537-43630E81A210}"/>
                </a:ext>
              </a:extLst>
            </p:cNvPr>
            <p:cNvCxnSpPr>
              <a:cxnSpLocks/>
              <a:stCxn id="9" idx="3"/>
              <a:endCxn id="5" idx="2"/>
            </p:cNvCxnSpPr>
            <p:nvPr/>
          </p:nvCxnSpPr>
          <p:spPr>
            <a:xfrm flipH="1" flipV="1">
              <a:off x="2259106" y="1182736"/>
              <a:ext cx="573741" cy="888849"/>
            </a:xfrm>
            <a:prstGeom prst="curvedConnector4">
              <a:avLst>
                <a:gd name="adj1" fmla="val -39844"/>
                <a:gd name="adj2" fmla="val 6817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C76A3F0-FF06-493E-BCD3-5656CDC30650}"/>
                </a:ext>
              </a:extLst>
            </p:cNvPr>
            <p:cNvGrpSpPr/>
            <p:nvPr/>
          </p:nvGrpSpPr>
          <p:grpSpPr>
            <a:xfrm>
              <a:off x="1541928" y="2772316"/>
              <a:ext cx="1434353" cy="376234"/>
              <a:chOff x="1646516" y="2775767"/>
              <a:chExt cx="1434353" cy="37623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CE6D13-7B19-4C91-93DD-F9478226E059}"/>
                  </a:ext>
                </a:extLst>
              </p:cNvPr>
              <p:cNvSpPr/>
              <p:nvPr/>
            </p:nvSpPr>
            <p:spPr>
              <a:xfrm>
                <a:off x="1685364" y="2806274"/>
                <a:ext cx="1356659" cy="3457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34ACAF-49F5-4505-9F60-D98FAE41409F}"/>
                  </a:ext>
                </a:extLst>
              </p:cNvPr>
              <p:cNvSpPr txBox="1"/>
              <p:nvPr/>
            </p:nvSpPr>
            <p:spPr>
              <a:xfrm>
                <a:off x="1646516" y="2775767"/>
                <a:ext cx="1434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Environment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56FC86-E537-4C31-856F-BED84F11AFBB}"/>
                </a:ext>
              </a:extLst>
            </p:cNvPr>
            <p:cNvCxnSpPr>
              <a:cxnSpLocks/>
              <a:stCxn id="21" idx="0"/>
              <a:endCxn id="9" idx="2"/>
            </p:cNvCxnSpPr>
            <p:nvPr/>
          </p:nvCxnSpPr>
          <p:spPr>
            <a:xfrm flipV="1">
              <a:off x="2259105" y="2394750"/>
              <a:ext cx="2" cy="377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14C344C1-A0DB-45E7-BA2C-F3440B8A5201}"/>
                </a:ext>
              </a:extLst>
            </p:cNvPr>
            <p:cNvCxnSpPr>
              <a:stCxn id="4" idx="3"/>
              <a:endCxn id="21" idx="3"/>
            </p:cNvCxnSpPr>
            <p:nvPr/>
          </p:nvCxnSpPr>
          <p:spPr>
            <a:xfrm>
              <a:off x="2832847" y="998071"/>
              <a:ext cx="143434" cy="1958911"/>
            </a:xfrm>
            <a:prstGeom prst="bentConnector3">
              <a:avLst>
                <a:gd name="adj1" fmla="val 259376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8399D778-3E75-40DA-9DDE-6A2D339D2206}"/>
                </a:ext>
              </a:extLst>
            </p:cNvPr>
            <p:cNvCxnSpPr>
              <a:cxnSpLocks/>
              <a:stCxn id="21" idx="1"/>
              <a:endCxn id="4" idx="1"/>
            </p:cNvCxnSpPr>
            <p:nvPr/>
          </p:nvCxnSpPr>
          <p:spPr>
            <a:xfrm rot="10800000" flipH="1">
              <a:off x="1541927" y="998072"/>
              <a:ext cx="143437" cy="1958911"/>
            </a:xfrm>
            <a:prstGeom prst="bentConnector3">
              <a:avLst>
                <a:gd name="adj1" fmla="val -15937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CAA2E9C-B2AB-42C8-861F-3146C8313D68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1314824" y="2071584"/>
              <a:ext cx="37054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ABA883-288C-48EF-9A1A-B08E88669E25}"/>
                </a:ext>
              </a:extLst>
            </p:cNvPr>
            <p:cNvSpPr txBox="1"/>
            <p:nvPr/>
          </p:nvSpPr>
          <p:spPr>
            <a:xfrm rot="5562243">
              <a:off x="2886636" y="1792860"/>
              <a:ext cx="9203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action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7EE6F5-54FF-4425-8FEA-AFE4A11CAB9E}"/>
                </a:ext>
              </a:extLst>
            </p:cNvPr>
            <p:cNvSpPr txBox="1"/>
            <p:nvPr/>
          </p:nvSpPr>
          <p:spPr>
            <a:xfrm>
              <a:off x="2210414" y="2402984"/>
              <a:ext cx="848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reward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35B74A-F95E-49BB-A68B-DF25008D4C27}"/>
                </a:ext>
              </a:extLst>
            </p:cNvPr>
            <p:cNvSpPr txBox="1"/>
            <p:nvPr/>
          </p:nvSpPr>
          <p:spPr>
            <a:xfrm>
              <a:off x="694704" y="1886918"/>
              <a:ext cx="644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23CD22-9C7F-4842-B5B7-3595ED90AC5D}"/>
                </a:ext>
              </a:extLst>
            </p:cNvPr>
            <p:cNvSpPr txBox="1"/>
            <p:nvPr/>
          </p:nvSpPr>
          <p:spPr>
            <a:xfrm>
              <a:off x="1924236" y="530563"/>
              <a:ext cx="669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actor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94CC81-F892-46DC-B2E2-D41F60AE7CED}"/>
                </a:ext>
              </a:extLst>
            </p:cNvPr>
            <p:cNvSpPr txBox="1"/>
            <p:nvPr/>
          </p:nvSpPr>
          <p:spPr>
            <a:xfrm>
              <a:off x="1602673" y="1469275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critic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42E1D20-1507-4C2D-92D6-C31605B9ED72}"/>
                </a:ext>
              </a:extLst>
            </p:cNvPr>
            <p:cNvSpPr txBox="1"/>
            <p:nvPr/>
          </p:nvSpPr>
          <p:spPr>
            <a:xfrm>
              <a:off x="2291476" y="1123888"/>
              <a:ext cx="9632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TD Error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05B3D82-E70C-4CBE-92EB-8969F1DEAAA2}"/>
              </a:ext>
            </a:extLst>
          </p:cNvPr>
          <p:cNvGrpSpPr/>
          <p:nvPr/>
        </p:nvGrpSpPr>
        <p:grpSpPr>
          <a:xfrm>
            <a:off x="2432703" y="3534386"/>
            <a:ext cx="4700384" cy="2638303"/>
            <a:chOff x="3610021" y="542105"/>
            <a:chExt cx="4700384" cy="2638303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4B1E297-F3BD-4884-8B30-FFEF7A800DBC}"/>
                </a:ext>
              </a:extLst>
            </p:cNvPr>
            <p:cNvGrpSpPr/>
            <p:nvPr/>
          </p:nvGrpSpPr>
          <p:grpSpPr>
            <a:xfrm>
              <a:off x="3610021" y="542105"/>
              <a:ext cx="4700384" cy="2638303"/>
              <a:chOff x="4161611" y="442714"/>
              <a:chExt cx="4700384" cy="263830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56777E7-F7E8-461F-AA4C-7E26C2326B52}"/>
                  </a:ext>
                </a:extLst>
              </p:cNvPr>
              <p:cNvGrpSpPr/>
              <p:nvPr/>
            </p:nvGrpSpPr>
            <p:grpSpPr>
              <a:xfrm>
                <a:off x="4161611" y="442714"/>
                <a:ext cx="4700384" cy="2638303"/>
                <a:chOff x="1005432" y="510247"/>
                <a:chExt cx="2388098" cy="2638303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FC1E8CC-0E6E-48B9-94E5-34F28B28DC98}"/>
                    </a:ext>
                  </a:extLst>
                </p:cNvPr>
                <p:cNvSpPr/>
                <p:nvPr/>
              </p:nvSpPr>
              <p:spPr>
                <a:xfrm>
                  <a:off x="1685365" y="860612"/>
                  <a:ext cx="1147482" cy="27491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B3B3"/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20C6E02-7EE4-4A9C-A4B9-8E2069570C5E}"/>
                    </a:ext>
                  </a:extLst>
                </p:cNvPr>
                <p:cNvGrpSpPr/>
                <p:nvPr/>
              </p:nvGrpSpPr>
              <p:grpSpPr>
                <a:xfrm>
                  <a:off x="1685367" y="1748419"/>
                  <a:ext cx="1147480" cy="646331"/>
                  <a:chOff x="1745128" y="837007"/>
                  <a:chExt cx="1027953" cy="646331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CE597E44-6D58-4364-9BBC-E8F90D1C8E37}"/>
                      </a:ext>
                    </a:extLst>
                  </p:cNvPr>
                  <p:cNvSpPr/>
                  <p:nvPr/>
                </p:nvSpPr>
                <p:spPr>
                  <a:xfrm>
                    <a:off x="1745128" y="860612"/>
                    <a:ext cx="1027953" cy="59912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827DE1AE-943F-46C9-BA55-5C516644E757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28" y="837007"/>
                    <a:ext cx="102795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Value function</a:t>
                    </a:r>
                  </a:p>
                </p:txBody>
              </p:sp>
            </p:grpSp>
            <p:cxnSp>
              <p:nvCxnSpPr>
                <p:cNvPr id="48" name="Connector: Curved 47">
                  <a:extLst>
                    <a:ext uri="{FF2B5EF4-FFF2-40B4-BE49-F238E27FC236}">
                      <a16:creationId xmlns:a16="http://schemas.microsoft.com/office/drawing/2014/main" id="{6271DE1B-6746-465E-B440-1594CB329111}"/>
                    </a:ext>
                  </a:extLst>
                </p:cNvPr>
                <p:cNvCxnSpPr>
                  <a:cxnSpLocks/>
                  <a:stCxn id="63" idx="3"/>
                </p:cNvCxnSpPr>
                <p:nvPr/>
              </p:nvCxnSpPr>
              <p:spPr>
                <a:xfrm flipH="1" flipV="1">
                  <a:off x="2259106" y="1182736"/>
                  <a:ext cx="573741" cy="888849"/>
                </a:xfrm>
                <a:prstGeom prst="curvedConnector4">
                  <a:avLst>
                    <a:gd name="adj1" fmla="val -39844"/>
                    <a:gd name="adj2" fmla="val 68179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8147595-AF6B-4431-A4FA-D23B2F959D45}"/>
                    </a:ext>
                  </a:extLst>
                </p:cNvPr>
                <p:cNvGrpSpPr/>
                <p:nvPr/>
              </p:nvGrpSpPr>
              <p:grpSpPr>
                <a:xfrm>
                  <a:off x="1541928" y="2772316"/>
                  <a:ext cx="1434353" cy="376234"/>
                  <a:chOff x="1646516" y="2775767"/>
                  <a:chExt cx="1434353" cy="376234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638FBB70-B785-4D08-9803-F389BAF222B2}"/>
                      </a:ext>
                    </a:extLst>
                  </p:cNvPr>
                  <p:cNvSpPr/>
                  <p:nvPr/>
                </p:nvSpPr>
                <p:spPr>
                  <a:xfrm>
                    <a:off x="1685364" y="2806274"/>
                    <a:ext cx="1356659" cy="345727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4E978E81-0907-4D2E-89FE-409853815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646516" y="2775767"/>
                    <a:ext cx="143435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Environment</a:t>
                    </a:r>
                  </a:p>
                </p:txBody>
              </p:sp>
            </p:grp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2AB9C111-7BDF-42AA-88F0-2461DB345BF5}"/>
                    </a:ext>
                  </a:extLst>
                </p:cNvPr>
                <p:cNvCxnSpPr>
                  <a:cxnSpLocks/>
                  <a:stCxn id="61" idx="0"/>
                  <a:endCxn id="63" idx="2"/>
                </p:cNvCxnSpPr>
                <p:nvPr/>
              </p:nvCxnSpPr>
              <p:spPr>
                <a:xfrm flipV="1">
                  <a:off x="2259105" y="2394750"/>
                  <a:ext cx="2" cy="37756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Connector: Elbow 50">
                  <a:extLst>
                    <a:ext uri="{FF2B5EF4-FFF2-40B4-BE49-F238E27FC236}">
                      <a16:creationId xmlns:a16="http://schemas.microsoft.com/office/drawing/2014/main" id="{19AD906C-34BC-4189-866A-7A4FBA13A6DE}"/>
                    </a:ext>
                  </a:extLst>
                </p:cNvPr>
                <p:cNvCxnSpPr>
                  <a:stCxn id="64" idx="3"/>
                  <a:endCxn id="61" idx="3"/>
                </p:cNvCxnSpPr>
                <p:nvPr/>
              </p:nvCxnSpPr>
              <p:spPr>
                <a:xfrm>
                  <a:off x="2832847" y="998071"/>
                  <a:ext cx="143434" cy="1958911"/>
                </a:xfrm>
                <a:prstGeom prst="bentConnector3">
                  <a:avLst>
                    <a:gd name="adj1" fmla="val 259376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nector: Elbow 51">
                  <a:extLst>
                    <a:ext uri="{FF2B5EF4-FFF2-40B4-BE49-F238E27FC236}">
                      <a16:creationId xmlns:a16="http://schemas.microsoft.com/office/drawing/2014/main" id="{0E9474EC-B536-498A-ABAF-BCEADFF781F1}"/>
                    </a:ext>
                  </a:extLst>
                </p:cNvPr>
                <p:cNvCxnSpPr>
                  <a:cxnSpLocks/>
                  <a:stCxn id="61" idx="1"/>
                  <a:endCxn id="64" idx="1"/>
                </p:cNvCxnSpPr>
                <p:nvPr/>
              </p:nvCxnSpPr>
              <p:spPr>
                <a:xfrm rot="10800000" flipH="1">
                  <a:off x="1541927" y="998072"/>
                  <a:ext cx="143437" cy="1958911"/>
                </a:xfrm>
                <a:prstGeom prst="bentConnector3">
                  <a:avLst>
                    <a:gd name="adj1" fmla="val -159373"/>
                  </a:avLst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555481F8-971A-4D49-8100-66E4B8A53D58}"/>
                    </a:ext>
                  </a:extLst>
                </p:cNvPr>
                <p:cNvCxnSpPr>
                  <a:endCxn id="63" idx="1"/>
                </p:cNvCxnSpPr>
                <p:nvPr/>
              </p:nvCxnSpPr>
              <p:spPr>
                <a:xfrm>
                  <a:off x="1314824" y="2071584"/>
                  <a:ext cx="370543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ACA652F-46F2-4595-8EC2-854F65FCC5B9}"/>
                    </a:ext>
                  </a:extLst>
                </p:cNvPr>
                <p:cNvSpPr txBox="1"/>
                <p:nvPr/>
              </p:nvSpPr>
              <p:spPr>
                <a:xfrm rot="5400000">
                  <a:off x="2748676" y="1836276"/>
                  <a:ext cx="920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action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7024B07-B58D-4316-86D6-2C4415FA1671}"/>
                    </a:ext>
                  </a:extLst>
                </p:cNvPr>
                <p:cNvSpPr txBox="1"/>
                <p:nvPr/>
              </p:nvSpPr>
              <p:spPr>
                <a:xfrm>
                  <a:off x="2258608" y="2402984"/>
                  <a:ext cx="8480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reward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3BE7D1C-BA9E-4F42-9C14-2D25F93A4CA4}"/>
                    </a:ext>
                  </a:extLst>
                </p:cNvPr>
                <p:cNvSpPr txBox="1"/>
                <p:nvPr/>
              </p:nvSpPr>
              <p:spPr>
                <a:xfrm>
                  <a:off x="1005432" y="1838607"/>
                  <a:ext cx="6443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state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2688EFC-AD96-4302-B97E-A640776705F1}"/>
                    </a:ext>
                  </a:extLst>
                </p:cNvPr>
                <p:cNvSpPr txBox="1"/>
                <p:nvPr/>
              </p:nvSpPr>
              <p:spPr>
                <a:xfrm>
                  <a:off x="2088120" y="510247"/>
                  <a:ext cx="6697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actor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FF1ED74D-F5EB-43E9-BE86-C135C8B4F382}"/>
                    </a:ext>
                  </a:extLst>
                </p:cNvPr>
                <p:cNvSpPr txBox="1"/>
                <p:nvPr/>
              </p:nvSpPr>
              <p:spPr>
                <a:xfrm>
                  <a:off x="2046288" y="1442494"/>
                  <a:ext cx="643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critic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1914CF0-05CA-41FD-8971-3E5286171ABC}"/>
                    </a:ext>
                  </a:extLst>
                </p:cNvPr>
                <p:cNvSpPr txBox="1"/>
                <p:nvPr/>
              </p:nvSpPr>
              <p:spPr>
                <a:xfrm>
                  <a:off x="2380676" y="1215302"/>
                  <a:ext cx="5287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Dopamine Low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BFE8754-480B-42CE-A110-830F12CFDCDF}"/>
                  </a:ext>
                </a:extLst>
              </p:cNvPr>
              <p:cNvGrpSpPr/>
              <p:nvPr/>
            </p:nvGrpSpPr>
            <p:grpSpPr>
              <a:xfrm>
                <a:off x="6392943" y="797427"/>
                <a:ext cx="1354771" cy="272872"/>
                <a:chOff x="8185860" y="1396212"/>
                <a:chExt cx="954229" cy="287681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8BD4E728-6654-46F6-A14B-452E853604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185982" y="1396212"/>
                  <a:ext cx="954107" cy="27667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8FF73FF8-1285-4248-B4F9-DCFFFA0FD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185860" y="1407215"/>
                  <a:ext cx="954107" cy="276678"/>
                </a:xfrm>
                <a:prstGeom prst="rect">
                  <a:avLst/>
                </a:prstGeom>
              </p:spPr>
            </p:pic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CBFFD0D-7A7E-498B-8B75-4517A6C96764}"/>
                  </a:ext>
                </a:extLst>
              </p:cNvPr>
              <p:cNvGrpSpPr/>
              <p:nvPr/>
            </p:nvGrpSpPr>
            <p:grpSpPr>
              <a:xfrm>
                <a:off x="5577740" y="793840"/>
                <a:ext cx="818729" cy="290482"/>
                <a:chOff x="8443245" y="2790535"/>
                <a:chExt cx="415967" cy="290482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0B3BAA20-3DDF-46EB-85AB-EABCD8D1D9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7" y="2797437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D28EF3CA-FF09-4789-BBD2-2C771919E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7" y="2797437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814983EE-FA22-4E53-A2BB-C00D9ED0BA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7" y="2797437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A12A6222-ACF3-401F-94F9-AC14FB9A1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5" y="2790535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D4B66110-78A4-4B94-8C7C-B82BAA7605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5" y="2804339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331545C6-410E-41AC-B39F-902A2EE8EA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6" y="2797437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BD6336F1-5B8D-4178-987F-C475C66EED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7" y="2797437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83F05F3C-344D-4308-8334-8991A89606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7" y="2797437"/>
                  <a:ext cx="415965" cy="276678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21761C2E-4529-45DA-822B-7683A878D0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43247" y="2797437"/>
                  <a:ext cx="415965" cy="276678"/>
                </a:xfrm>
                <a:prstGeom prst="rect">
                  <a:avLst/>
                </a:prstGeom>
              </p:spPr>
            </p:pic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7305BBC4-12C5-497D-9912-E00B3E457A3B}"/>
                  </a:ext>
                </a:extLst>
              </p:cNvPr>
              <p:cNvGrpSpPr/>
              <p:nvPr/>
            </p:nvGrpSpPr>
            <p:grpSpPr>
              <a:xfrm>
                <a:off x="6393030" y="790218"/>
                <a:ext cx="1354773" cy="272874"/>
                <a:chOff x="8185859" y="1396212"/>
                <a:chExt cx="954230" cy="287683"/>
              </a:xfrm>
            </p:grpSpPr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F2CD8256-7C87-4C4F-B49C-87227A6041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185982" y="1396212"/>
                  <a:ext cx="954107" cy="276678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EC2F1B28-B9E7-450B-AB5D-F083838742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185859" y="1407217"/>
                  <a:ext cx="954107" cy="27667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AE0871-6279-4B21-80C6-6455FA2CA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8300" y="1261865"/>
              <a:ext cx="100192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06820CA-1F51-4932-AA1E-F29FCCF32B93}"/>
                </a:ext>
              </a:extLst>
            </p:cNvPr>
            <p:cNvCxnSpPr>
              <a:cxnSpLocks/>
            </p:cNvCxnSpPr>
            <p:nvPr/>
          </p:nvCxnSpPr>
          <p:spPr>
            <a:xfrm>
              <a:off x="6255596" y="1258941"/>
              <a:ext cx="961867" cy="0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C571112-B663-472A-876E-F9B5DAE1FF6F}"/>
                </a:ext>
              </a:extLst>
            </p:cNvPr>
            <p:cNvSpPr txBox="1"/>
            <p:nvPr/>
          </p:nvSpPr>
          <p:spPr>
            <a:xfrm>
              <a:off x="4937678" y="1240934"/>
              <a:ext cx="11292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Dopamine High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FC8A40A-D7C8-4246-AB74-E0F646D263EC}"/>
                </a:ext>
              </a:extLst>
            </p:cNvPr>
            <p:cNvSpPr txBox="1"/>
            <p:nvPr/>
          </p:nvSpPr>
          <p:spPr>
            <a:xfrm>
              <a:off x="4858712" y="603376"/>
              <a:ext cx="5734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Fast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2E5E6FF-109F-4762-B07A-4FA91B70E000}"/>
                </a:ext>
              </a:extLst>
            </p:cNvPr>
            <p:cNvSpPr txBox="1"/>
            <p:nvPr/>
          </p:nvSpPr>
          <p:spPr>
            <a:xfrm>
              <a:off x="6671830" y="596062"/>
              <a:ext cx="676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75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5528F61F-CB9A-B032-BB0F-E487F2275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34377"/>
              </p:ext>
            </p:extLst>
          </p:nvPr>
        </p:nvGraphicFramePr>
        <p:xfrm>
          <a:off x="3124588" y="1340700"/>
          <a:ext cx="4871928" cy="1850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045">
                  <a:extLst>
                    <a:ext uri="{9D8B030D-6E8A-4147-A177-3AD203B41FA5}">
                      <a16:colId xmlns:a16="http://schemas.microsoft.com/office/drawing/2014/main" val="359422979"/>
                    </a:ext>
                  </a:extLst>
                </a:gridCol>
                <a:gridCol w="944678">
                  <a:extLst>
                    <a:ext uri="{9D8B030D-6E8A-4147-A177-3AD203B41FA5}">
                      <a16:colId xmlns:a16="http://schemas.microsoft.com/office/drawing/2014/main" val="456890807"/>
                    </a:ext>
                  </a:extLst>
                </a:gridCol>
                <a:gridCol w="696397">
                  <a:extLst>
                    <a:ext uri="{9D8B030D-6E8A-4147-A177-3AD203B41FA5}">
                      <a16:colId xmlns:a16="http://schemas.microsoft.com/office/drawing/2014/main" val="3416126675"/>
                    </a:ext>
                  </a:extLst>
                </a:gridCol>
                <a:gridCol w="902289">
                  <a:extLst>
                    <a:ext uri="{9D8B030D-6E8A-4147-A177-3AD203B41FA5}">
                      <a16:colId xmlns:a16="http://schemas.microsoft.com/office/drawing/2014/main" val="2014213367"/>
                    </a:ext>
                  </a:extLst>
                </a:gridCol>
                <a:gridCol w="756954">
                  <a:extLst>
                    <a:ext uri="{9D8B030D-6E8A-4147-A177-3AD203B41FA5}">
                      <a16:colId xmlns:a16="http://schemas.microsoft.com/office/drawing/2014/main" val="2967439917"/>
                    </a:ext>
                  </a:extLst>
                </a:gridCol>
                <a:gridCol w="616565">
                  <a:extLst>
                    <a:ext uri="{9D8B030D-6E8A-4147-A177-3AD203B41FA5}">
                      <a16:colId xmlns:a16="http://schemas.microsoft.com/office/drawing/2014/main" val="182286940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4453" marR="64453" marT="32226" marB="32226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Seconds survived (Decisions made)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92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Res. speed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0.16s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0.08s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0.04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0.02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 marL="64453" marR="64453" marT="32226" marB="32226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8560787"/>
                  </a:ext>
                </a:extLst>
              </a:tr>
              <a:tr h="566721">
                <a:tc>
                  <a:txBody>
                    <a:bodyPr/>
                    <a:lstStyle/>
                    <a:p>
                      <a:r>
                        <a:rPr lang="en-US" sz="1200" dirty="0"/>
                        <a:t>w/o Reflex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83.81 </a:t>
                      </a:r>
                    </a:p>
                    <a:p>
                      <a:r>
                        <a:rPr lang="en-US" sz="1200" dirty="0"/>
                        <a:t>(534)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109.21 </a:t>
                      </a:r>
                    </a:p>
                    <a:p>
                      <a:r>
                        <a:rPr lang="en-US" sz="1200" dirty="0"/>
                        <a:t>(1366)</a:t>
                      </a:r>
                    </a:p>
                    <a:p>
                      <a:endParaRPr lang="en-US" sz="1200" dirty="0"/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127.8</a:t>
                      </a:r>
                    </a:p>
                    <a:p>
                      <a:r>
                        <a:rPr lang="en-US" sz="1200" dirty="0"/>
                        <a:t>(3195)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152.68</a:t>
                      </a:r>
                    </a:p>
                    <a:p>
                      <a:r>
                        <a:rPr lang="en-US" sz="1200" dirty="0"/>
                        <a:t>(7634)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138.4</a:t>
                      </a:r>
                    </a:p>
                    <a:p>
                      <a:r>
                        <a:rPr lang="en-US" sz="1200" dirty="0"/>
                        <a:t>(13840)</a:t>
                      </a:r>
                    </a:p>
                  </a:txBody>
                  <a:tcPr marL="64453" marR="64453" marT="32226" marB="32226"/>
                </a:tc>
                <a:extLst>
                  <a:ext uri="{0D108BD9-81ED-4DB2-BD59-A6C34878D82A}">
                    <a16:rowId xmlns:a16="http://schemas.microsoft.com/office/drawing/2014/main" val="3512883660"/>
                  </a:ext>
                </a:extLst>
              </a:tr>
              <a:tr h="533347">
                <a:tc>
                  <a:txBody>
                    <a:bodyPr/>
                    <a:lstStyle/>
                    <a:p>
                      <a:r>
                        <a:rPr lang="en-US" sz="1200" dirty="0"/>
                        <a:t>With Reflex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107.72 (674)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129.14</a:t>
                      </a:r>
                    </a:p>
                    <a:p>
                      <a:r>
                        <a:rPr lang="en-US" sz="1200" dirty="0"/>
                        <a:t>(1618)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132.23</a:t>
                      </a:r>
                    </a:p>
                    <a:p>
                      <a:r>
                        <a:rPr lang="en-US" sz="1200" dirty="0"/>
                        <a:t>(3306)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159.63</a:t>
                      </a:r>
                    </a:p>
                    <a:p>
                      <a:r>
                        <a:rPr lang="en-US" sz="1200" dirty="0"/>
                        <a:t>(7982)</a:t>
                      </a:r>
                    </a:p>
                  </a:txBody>
                  <a:tcPr marL="64453" marR="64453" marT="32226" marB="32226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4453" marR="64453" marT="32226" marB="32226"/>
                </a:tc>
                <a:extLst>
                  <a:ext uri="{0D108BD9-81ED-4DB2-BD59-A6C34878D82A}">
                    <a16:rowId xmlns:a16="http://schemas.microsoft.com/office/drawing/2014/main" val="298688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15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7549533-C98F-D804-6625-05AD4D7C8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108" y="1557207"/>
            <a:ext cx="5124916" cy="36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254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28A662B-2E85-B46D-03D3-D42E5BCF6A4E}"/>
              </a:ext>
            </a:extLst>
          </p:cNvPr>
          <p:cNvSpPr/>
          <p:nvPr/>
        </p:nvSpPr>
        <p:spPr>
          <a:xfrm>
            <a:off x="1694200" y="2205658"/>
            <a:ext cx="1908313" cy="675860"/>
          </a:xfrm>
          <a:prstGeom prst="rect">
            <a:avLst/>
          </a:prstGeom>
          <a:solidFill>
            <a:srgbClr val="B1D4F2"/>
          </a:solidFill>
          <a:ln w="28575">
            <a:solidFill>
              <a:srgbClr val="033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Actor (slow A</a:t>
            </a:r>
            <a:r>
              <a:rPr lang="en-US" baseline="30000" dirty="0">
                <a:solidFill>
                  <a:schemeClr val="tx1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DF4C3D-D4D7-D971-032D-22544C512FC4}"/>
              </a:ext>
            </a:extLst>
          </p:cNvPr>
          <p:cNvSpPr/>
          <p:nvPr/>
        </p:nvSpPr>
        <p:spPr>
          <a:xfrm>
            <a:off x="1694201" y="3419321"/>
            <a:ext cx="1908313" cy="675860"/>
          </a:xfrm>
          <a:prstGeom prst="rect">
            <a:avLst/>
          </a:prstGeom>
          <a:solidFill>
            <a:srgbClr val="D6522B"/>
          </a:solidFill>
          <a:ln w="28575">
            <a:solidFill>
              <a:srgbClr val="033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 (slow)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ACB6C-C4A2-36E1-A30F-8D297385F815}"/>
              </a:ext>
            </a:extLst>
          </p:cNvPr>
          <p:cNvSpPr/>
          <p:nvPr/>
        </p:nvSpPr>
        <p:spPr>
          <a:xfrm>
            <a:off x="1694201" y="4652342"/>
            <a:ext cx="5013350" cy="675860"/>
          </a:xfrm>
          <a:prstGeom prst="rect">
            <a:avLst/>
          </a:prstGeom>
          <a:solidFill>
            <a:srgbClr val="F5F1E6"/>
          </a:solidFill>
          <a:ln w="28575">
            <a:solidFill>
              <a:srgbClr val="1E4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E80F9-B4E1-E83A-2051-A954217B9B04}"/>
              </a:ext>
            </a:extLst>
          </p:cNvPr>
          <p:cNvSpPr/>
          <p:nvPr/>
        </p:nvSpPr>
        <p:spPr>
          <a:xfrm>
            <a:off x="4799238" y="3419321"/>
            <a:ext cx="1908313" cy="675860"/>
          </a:xfrm>
          <a:prstGeom prst="rect">
            <a:avLst/>
          </a:prstGeom>
          <a:solidFill>
            <a:srgbClr val="D6522B"/>
          </a:solidFill>
          <a:ln w="28575">
            <a:solidFill>
              <a:srgbClr val="033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Critic (Fast)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CE14C4-DE1F-4C41-0737-4256DD229F58}"/>
              </a:ext>
            </a:extLst>
          </p:cNvPr>
          <p:cNvSpPr/>
          <p:nvPr/>
        </p:nvSpPr>
        <p:spPr>
          <a:xfrm>
            <a:off x="4799238" y="2208400"/>
            <a:ext cx="1908313" cy="675860"/>
          </a:xfrm>
          <a:prstGeom prst="rect">
            <a:avLst/>
          </a:prstGeom>
          <a:solidFill>
            <a:srgbClr val="FEBAE1"/>
          </a:solidFill>
          <a:ln w="28575">
            <a:solidFill>
              <a:srgbClr val="033E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Actor (Fast A</a:t>
            </a:r>
            <a:r>
              <a:rPr lang="en-US" baseline="30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32C8A2-2200-8A08-95A8-A0322DC154A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648356" y="4095181"/>
            <a:ext cx="2" cy="557161"/>
          </a:xfrm>
          <a:prstGeom prst="straightConnector1">
            <a:avLst/>
          </a:prstGeom>
          <a:ln w="19050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125A85-3929-E2C4-6D26-7C8591ADA8E7}"/>
              </a:ext>
            </a:extLst>
          </p:cNvPr>
          <p:cNvSpPr txBox="1"/>
          <p:nvPr/>
        </p:nvSpPr>
        <p:spPr>
          <a:xfrm>
            <a:off x="2648362" y="4189095"/>
            <a:ext cx="95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7932E88-8A0B-8250-E73A-7981BF2A0570}"/>
              </a:ext>
            </a:extLst>
          </p:cNvPr>
          <p:cNvCxnSpPr>
            <a:stCxn id="7" idx="3"/>
            <a:endCxn id="5" idx="2"/>
          </p:cNvCxnSpPr>
          <p:nvPr/>
        </p:nvCxnSpPr>
        <p:spPr>
          <a:xfrm flipH="1" flipV="1">
            <a:off x="2648357" y="2881518"/>
            <a:ext cx="954157" cy="875733"/>
          </a:xfrm>
          <a:prstGeom prst="curvedConnector4">
            <a:avLst>
              <a:gd name="adj1" fmla="val -23958"/>
              <a:gd name="adj2" fmla="val 69294"/>
            </a:avLst>
          </a:prstGeom>
          <a:ln w="12700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BA20670-C9EB-5BCF-BAE9-AFA844798256}"/>
              </a:ext>
            </a:extLst>
          </p:cNvPr>
          <p:cNvCxnSpPr>
            <a:cxnSpLocks/>
            <a:stCxn id="7" idx="3"/>
            <a:endCxn id="7" idx="0"/>
          </p:cNvCxnSpPr>
          <p:nvPr/>
        </p:nvCxnSpPr>
        <p:spPr>
          <a:xfrm flipH="1" flipV="1">
            <a:off x="2648358" y="3419321"/>
            <a:ext cx="954156" cy="337930"/>
          </a:xfrm>
          <a:prstGeom prst="curvedConnector4">
            <a:avLst>
              <a:gd name="adj1" fmla="val -23958"/>
              <a:gd name="adj2" fmla="val 167647"/>
            </a:avLst>
          </a:prstGeom>
          <a:ln w="12700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0EF3B94-1FC0-2C5C-2C2C-6244E6669338}"/>
              </a:ext>
            </a:extLst>
          </p:cNvPr>
          <p:cNvCxnSpPr>
            <a:stCxn id="9" idx="1"/>
            <a:endCxn id="7" idx="1"/>
          </p:cNvCxnSpPr>
          <p:nvPr/>
        </p:nvCxnSpPr>
        <p:spPr>
          <a:xfrm rot="10800000">
            <a:off x="1694201" y="3757252"/>
            <a:ext cx="12700" cy="1233021"/>
          </a:xfrm>
          <a:prstGeom prst="bentConnector3">
            <a:avLst>
              <a:gd name="adj1" fmla="val 1800000"/>
            </a:avLst>
          </a:prstGeom>
          <a:ln w="15875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FD2B8D9-A3D9-0D2D-97BF-9A4BD7E512EB}"/>
              </a:ext>
            </a:extLst>
          </p:cNvPr>
          <p:cNvCxnSpPr>
            <a:cxnSpLocks/>
            <a:stCxn id="9" idx="1"/>
            <a:endCxn id="5" idx="1"/>
          </p:cNvCxnSpPr>
          <p:nvPr/>
        </p:nvCxnSpPr>
        <p:spPr>
          <a:xfrm rot="10800000">
            <a:off x="1694201" y="2543588"/>
            <a:ext cx="1" cy="2446684"/>
          </a:xfrm>
          <a:prstGeom prst="bentConnector3">
            <a:avLst>
              <a:gd name="adj1" fmla="val 22860100000"/>
            </a:avLst>
          </a:prstGeom>
          <a:ln w="15875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869D1AA-4ADB-EC88-67BC-289AF845B3A2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 rot="10800000" flipH="1" flipV="1">
            <a:off x="1694200" y="2543588"/>
            <a:ext cx="3105038" cy="2742"/>
          </a:xfrm>
          <a:prstGeom prst="bentConnector5">
            <a:avLst>
              <a:gd name="adj1" fmla="val -7362"/>
              <a:gd name="adj2" fmla="val -20661196"/>
              <a:gd name="adj3" fmla="val 80729"/>
            </a:avLst>
          </a:prstGeom>
          <a:ln w="15875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F7195D2-37DA-5E97-65AB-4BF0B91A9249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3700476" y="2658488"/>
            <a:ext cx="1599745" cy="597779"/>
          </a:xfrm>
          <a:prstGeom prst="bentConnector2">
            <a:avLst/>
          </a:prstGeom>
          <a:ln w="15875">
            <a:solidFill>
              <a:srgbClr val="033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A1066C3-2DCE-8BD6-C58B-804734DC26CA}"/>
              </a:ext>
            </a:extLst>
          </p:cNvPr>
          <p:cNvCxnSpPr>
            <a:stCxn id="7" idx="3"/>
            <a:endCxn id="11" idx="2"/>
          </p:cNvCxnSpPr>
          <p:nvPr/>
        </p:nvCxnSpPr>
        <p:spPr>
          <a:xfrm>
            <a:off x="3602514" y="3757251"/>
            <a:ext cx="2150881" cy="337930"/>
          </a:xfrm>
          <a:prstGeom prst="curvedConnector4">
            <a:avLst>
              <a:gd name="adj1" fmla="val 27819"/>
              <a:gd name="adj2" fmla="val 167647"/>
            </a:avLst>
          </a:prstGeom>
          <a:ln w="19050">
            <a:solidFill>
              <a:srgbClr val="1E4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4D4D7DD-49FF-3C4A-4C72-C9F0D4850F0A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H="1" flipV="1">
            <a:off x="5753395" y="2884260"/>
            <a:ext cx="954156" cy="872991"/>
          </a:xfrm>
          <a:prstGeom prst="curvedConnector4">
            <a:avLst>
              <a:gd name="adj1" fmla="val -23958"/>
              <a:gd name="adj2" fmla="val 69355"/>
            </a:avLst>
          </a:prstGeom>
          <a:ln w="19050">
            <a:solidFill>
              <a:srgbClr val="1E4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B963372-A41C-49C4-3086-4321C1277339}"/>
              </a:ext>
            </a:extLst>
          </p:cNvPr>
          <p:cNvCxnSpPr>
            <a:cxnSpLocks/>
            <a:stCxn id="11" idx="3"/>
            <a:endCxn id="11" idx="0"/>
          </p:cNvCxnSpPr>
          <p:nvPr/>
        </p:nvCxnSpPr>
        <p:spPr>
          <a:xfrm flipH="1" flipV="1">
            <a:off x="5753395" y="3419321"/>
            <a:ext cx="954156" cy="337930"/>
          </a:xfrm>
          <a:prstGeom prst="curvedConnector4">
            <a:avLst>
              <a:gd name="adj1" fmla="val -23958"/>
              <a:gd name="adj2" fmla="val 167647"/>
            </a:avLst>
          </a:prstGeom>
          <a:ln w="19050">
            <a:solidFill>
              <a:srgbClr val="1E4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5AFAAB9-C2E0-7D40-534A-76A809C4FFB5}"/>
              </a:ext>
            </a:extLst>
          </p:cNvPr>
          <p:cNvGrpSpPr/>
          <p:nvPr/>
        </p:nvGrpSpPr>
        <p:grpSpPr>
          <a:xfrm>
            <a:off x="7478773" y="3091070"/>
            <a:ext cx="1908313" cy="675860"/>
            <a:chOff x="7432391" y="2556289"/>
            <a:chExt cx="1908313" cy="675860"/>
          </a:xfrm>
        </p:grpSpPr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7CFC9CE6-A3D1-0F8B-D370-5C29B76E5433}"/>
                </a:ext>
              </a:extLst>
            </p:cNvPr>
            <p:cNvSpPr/>
            <p:nvPr/>
          </p:nvSpPr>
          <p:spPr>
            <a:xfrm>
              <a:off x="7432391" y="2556289"/>
              <a:ext cx="1908313" cy="675860"/>
            </a:xfrm>
            <a:prstGeom prst="rect">
              <a:avLst/>
            </a:prstGeom>
            <a:solidFill>
              <a:srgbClr val="B1D4F2"/>
            </a:solidFill>
            <a:ln w="28575">
              <a:solidFill>
                <a:srgbClr val="033E4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6E2CFB4-6EEC-F6F8-1A43-D54678A2A9BD}"/>
                </a:ext>
              </a:extLst>
            </p:cNvPr>
            <p:cNvSpPr/>
            <p:nvPr/>
          </p:nvSpPr>
          <p:spPr>
            <a:xfrm>
              <a:off x="8386763" y="2571751"/>
              <a:ext cx="940280" cy="645318"/>
            </a:xfrm>
            <a:prstGeom prst="rect">
              <a:avLst/>
            </a:prstGeom>
            <a:solidFill>
              <a:srgbClr val="FEBAE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A664709F-8ECE-9714-6FF1-B99A04EADD69}"/>
              </a:ext>
            </a:extLst>
          </p:cNvPr>
          <p:cNvSpPr txBox="1"/>
          <p:nvPr/>
        </p:nvSpPr>
        <p:spPr>
          <a:xfrm>
            <a:off x="7692886" y="3241170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E5CC6657-4F9D-5124-2EFB-A53F735AF4DD}"/>
              </a:ext>
            </a:extLst>
          </p:cNvPr>
          <p:cNvSpPr txBox="1"/>
          <p:nvPr/>
        </p:nvSpPr>
        <p:spPr>
          <a:xfrm>
            <a:off x="8729703" y="3234655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246739F3-7BBB-025D-A87B-754229DA09D5}"/>
              </a:ext>
            </a:extLst>
          </p:cNvPr>
          <p:cNvSpPr txBox="1"/>
          <p:nvPr/>
        </p:nvSpPr>
        <p:spPr>
          <a:xfrm>
            <a:off x="8301840" y="3234655"/>
            <a:ext cx="55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05489DE6-CA2D-1F8D-B380-0CDE63B5AFC0}"/>
              </a:ext>
            </a:extLst>
          </p:cNvPr>
          <p:cNvCxnSpPr>
            <a:stCxn id="1025" idx="2"/>
          </p:cNvCxnSpPr>
          <p:nvPr/>
        </p:nvCxnSpPr>
        <p:spPr>
          <a:xfrm rot="5400000">
            <a:off x="6958570" y="3515912"/>
            <a:ext cx="1223342" cy="1725379"/>
          </a:xfrm>
          <a:prstGeom prst="bentConnector2">
            <a:avLst/>
          </a:prstGeom>
          <a:ln w="19050">
            <a:solidFill>
              <a:srgbClr val="1E4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or: Elbow 1037">
            <a:extLst>
              <a:ext uri="{FF2B5EF4-FFF2-40B4-BE49-F238E27FC236}">
                <a16:creationId xmlns:a16="http://schemas.microsoft.com/office/drawing/2014/main" id="{89BC5805-D4B5-7DF8-613E-6C8199F0D564}"/>
              </a:ext>
            </a:extLst>
          </p:cNvPr>
          <p:cNvCxnSpPr>
            <a:cxnSpLocks/>
            <a:stCxn id="13" idx="3"/>
            <a:endCxn id="71" idx="0"/>
          </p:cNvCxnSpPr>
          <p:nvPr/>
        </p:nvCxnSpPr>
        <p:spPr>
          <a:xfrm>
            <a:off x="6707551" y="2546330"/>
            <a:ext cx="2195734" cy="560202"/>
          </a:xfrm>
          <a:prstGeom prst="bentConnector2">
            <a:avLst/>
          </a:prstGeom>
          <a:ln w="19050">
            <a:solidFill>
              <a:srgbClr val="1E4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ACE9846D-7022-53D3-6560-83C11452949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602513" y="1810069"/>
            <a:ext cx="323638" cy="733519"/>
          </a:xfrm>
          <a:prstGeom prst="bentConnector2">
            <a:avLst/>
          </a:prstGeom>
          <a:ln w="19050">
            <a:solidFill>
              <a:srgbClr val="1E494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7BE00688-E8BE-543D-6D11-6A1905238766}"/>
              </a:ext>
            </a:extLst>
          </p:cNvPr>
          <p:cNvCxnSpPr>
            <a:cxnSpLocks/>
          </p:cNvCxnSpPr>
          <p:nvPr/>
        </p:nvCxnSpPr>
        <p:spPr>
          <a:xfrm>
            <a:off x="3909391" y="1810069"/>
            <a:ext cx="4061790" cy="1278259"/>
          </a:xfrm>
          <a:prstGeom prst="bentConnector3">
            <a:avLst>
              <a:gd name="adj1" fmla="val 100066"/>
            </a:avLst>
          </a:prstGeom>
          <a:ln w="19050">
            <a:solidFill>
              <a:srgbClr val="1E49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8AD91C1-8CA1-DEC6-F321-08F3C488C44D}"/>
              </a:ext>
            </a:extLst>
          </p:cNvPr>
          <p:cNvSpPr txBox="1"/>
          <p:nvPr/>
        </p:nvSpPr>
        <p:spPr>
          <a:xfrm>
            <a:off x="6571338" y="2931545"/>
            <a:ext cx="147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1686FAE5-DCF5-54EC-9433-5F859C0D7E7D}"/>
              </a:ext>
            </a:extLst>
          </p:cNvPr>
          <p:cNvSpPr txBox="1"/>
          <p:nvPr/>
        </p:nvSpPr>
        <p:spPr>
          <a:xfrm>
            <a:off x="3502485" y="2891024"/>
            <a:ext cx="147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TD</a:t>
            </a:r>
            <a:r>
              <a:rPr lang="en-US" baseline="30000" dirty="0"/>
              <a:t>0</a:t>
            </a:r>
            <a:endParaRPr lang="en-US" dirty="0"/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C175C6C1-DE1D-C9D2-4B1F-EEAE34AF4009}"/>
              </a:ext>
            </a:extLst>
          </p:cNvPr>
          <p:cNvSpPr txBox="1"/>
          <p:nvPr/>
        </p:nvSpPr>
        <p:spPr>
          <a:xfrm>
            <a:off x="740044" y="4189095"/>
            <a:ext cx="95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F2803276-239A-6031-A647-A30E7734D80D}"/>
              </a:ext>
            </a:extLst>
          </p:cNvPr>
          <p:cNvSpPr txBox="1"/>
          <p:nvPr/>
        </p:nvSpPr>
        <p:spPr>
          <a:xfrm>
            <a:off x="7023918" y="4630620"/>
            <a:ext cx="110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1BB1B8F-0BD0-BB3B-8323-BDCE696F683D}"/>
              </a:ext>
            </a:extLst>
          </p:cNvPr>
          <p:cNvSpPr txBox="1"/>
          <p:nvPr/>
        </p:nvSpPr>
        <p:spPr>
          <a:xfrm>
            <a:off x="7477372" y="3444462"/>
            <a:ext cx="250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Compound action</a:t>
            </a:r>
          </a:p>
        </p:txBody>
      </p:sp>
    </p:spTree>
    <p:extLst>
      <p:ext uri="{BB962C8B-B14F-4D97-AF65-F5344CB8AC3E}">
        <p14:creationId xmlns:p14="http://schemas.microsoft.com/office/powerpoint/2010/main" val="302724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358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Automatic time slicing using dopamine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Devdhar Patel</dc:creator>
  <cp:lastModifiedBy>Devdhar Patel</cp:lastModifiedBy>
  <cp:revision>8</cp:revision>
  <dcterms:created xsi:type="dcterms:W3CDTF">2022-03-01T02:02:45Z</dcterms:created>
  <dcterms:modified xsi:type="dcterms:W3CDTF">2022-05-06T20:54:46Z</dcterms:modified>
</cp:coreProperties>
</file>