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</a:t>
            </a:r>
            <a:r>
              <a:rPr lang="en-US" baseline="0" dirty="0"/>
              <a:t> w/wo reflexes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Reflex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0.16s</c:v>
                </c:pt>
                <c:pt idx="1">
                  <c:v>0.08s</c:v>
                </c:pt>
                <c:pt idx="2">
                  <c:v>0.04s</c:v>
                </c:pt>
                <c:pt idx="3">
                  <c:v>0.02s</c:v>
                </c:pt>
                <c:pt idx="4">
                  <c:v>0.01s</c:v>
                </c:pt>
              </c:strCache>
              <c:extLst/>
            </c:strRef>
          </c:cat>
          <c:val>
            <c:numRef>
              <c:f>Sheet1!$B$2:$B$9</c:f>
              <c:numCache>
                <c:formatCode>General</c:formatCode>
                <c:ptCount val="5"/>
                <c:pt idx="0">
                  <c:v>83.81</c:v>
                </c:pt>
                <c:pt idx="1">
                  <c:v>109.21</c:v>
                </c:pt>
                <c:pt idx="2">
                  <c:v>127.8</c:v>
                </c:pt>
                <c:pt idx="3">
                  <c:v>152.68</c:v>
                </c:pt>
                <c:pt idx="4">
                  <c:v>138.4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F8A-4ED9-B891-EC5B1065C4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Reflex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0.16s</c:v>
                </c:pt>
                <c:pt idx="1">
                  <c:v>0.08s</c:v>
                </c:pt>
                <c:pt idx="2">
                  <c:v>0.04s</c:v>
                </c:pt>
                <c:pt idx="3">
                  <c:v>0.02s</c:v>
                </c:pt>
                <c:pt idx="4">
                  <c:v>0.01s</c:v>
                </c:pt>
              </c:strCache>
              <c:extLst/>
            </c:strRef>
          </c:cat>
          <c:val>
            <c:numRef>
              <c:f>Sheet1!$C$2:$C$9</c:f>
              <c:numCache>
                <c:formatCode>General</c:formatCode>
                <c:ptCount val="5"/>
                <c:pt idx="0">
                  <c:v>107.72</c:v>
                </c:pt>
                <c:pt idx="1">
                  <c:v>129.14400000000001</c:v>
                </c:pt>
                <c:pt idx="2">
                  <c:v>132.22999999999999</c:v>
                </c:pt>
                <c:pt idx="3">
                  <c:v>159.63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F8A-4ED9-B891-EC5B1065C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2867903"/>
        <c:axId val="1282878719"/>
      </c:barChart>
      <c:catAx>
        <c:axId val="1282867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9905413385826769"/>
              <c:y val="0.87648678171218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878719"/>
        <c:crosses val="autoZero"/>
        <c:auto val="1"/>
        <c:lblAlgn val="ctr"/>
        <c:lblOffset val="100"/>
        <c:noMultiLvlLbl val="0"/>
      </c:catAx>
      <c:valAx>
        <c:axId val="128287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  <a:r>
                  <a:rPr lang="en-US" baseline="0" dirty="0"/>
                  <a:t> Survived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867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</a:t>
            </a:r>
            <a:r>
              <a:rPr lang="en-US" baseline="0" dirty="0"/>
              <a:t> w/wo reflexes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Reflex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0.16s</c:v>
                </c:pt>
                <c:pt idx="1">
                  <c:v>0.08s</c:v>
                </c:pt>
                <c:pt idx="2">
                  <c:v>0.04s</c:v>
                </c:pt>
                <c:pt idx="3">
                  <c:v>0.02s</c:v>
                </c:pt>
                <c:pt idx="4">
                  <c:v>0.01s</c:v>
                </c:pt>
              </c:strCache>
              <c:extLst/>
            </c:strRef>
          </c:cat>
          <c:val>
            <c:numRef>
              <c:f>Sheet1!$B$2:$B$9</c:f>
              <c:numCache>
                <c:formatCode>General</c:formatCode>
                <c:ptCount val="5"/>
                <c:pt idx="0">
                  <c:v>83.81</c:v>
                </c:pt>
                <c:pt idx="1">
                  <c:v>109.21</c:v>
                </c:pt>
                <c:pt idx="2">
                  <c:v>127.8</c:v>
                </c:pt>
                <c:pt idx="3">
                  <c:v>152.68</c:v>
                </c:pt>
                <c:pt idx="4">
                  <c:v>138.4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8A5-4565-BBCE-DBC4542A19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Reflex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0.16s</c:v>
                </c:pt>
                <c:pt idx="1">
                  <c:v>0.08s</c:v>
                </c:pt>
                <c:pt idx="2">
                  <c:v>0.04s</c:v>
                </c:pt>
                <c:pt idx="3">
                  <c:v>0.02s</c:v>
                </c:pt>
                <c:pt idx="4">
                  <c:v>0.01s</c:v>
                </c:pt>
              </c:strCache>
              <c:extLst/>
            </c:strRef>
          </c:cat>
          <c:val>
            <c:numRef>
              <c:f>Sheet1!$C$2:$C$9</c:f>
              <c:numCache>
                <c:formatCode>General</c:formatCode>
                <c:ptCount val="5"/>
                <c:pt idx="0">
                  <c:v>107.72</c:v>
                </c:pt>
                <c:pt idx="1">
                  <c:v>129.14400000000001</c:v>
                </c:pt>
                <c:pt idx="2">
                  <c:v>132.22999999999999</c:v>
                </c:pt>
                <c:pt idx="3">
                  <c:v>159.63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8A5-4565-BBCE-DBC4542A1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2867903"/>
        <c:axId val="1282878719"/>
      </c:barChart>
      <c:catAx>
        <c:axId val="1282867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9905413385826769"/>
              <c:y val="0.87648678171218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878719"/>
        <c:crosses val="autoZero"/>
        <c:auto val="1"/>
        <c:lblAlgn val="ctr"/>
        <c:lblOffset val="100"/>
        <c:noMultiLvlLbl val="0"/>
      </c:catAx>
      <c:valAx>
        <c:axId val="128287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Seconds</a:t>
                </a:r>
                <a:r>
                  <a:rPr lang="en-US" baseline="0" dirty="0"/>
                  <a:t> Survived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867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486B-DDDF-45D1-AF07-D434E51E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D0DCC-64A4-452A-8845-09548C7EE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8E32-5097-42D9-8C7F-580F324D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325D-B024-4814-B115-D23BB4DC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09D6-5FBC-4645-BA16-B8900DB6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2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0F86-1AF2-4873-A127-C3D8BBF6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95C34-7EDA-4245-8238-9323C611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0CF5-D9FE-4DDE-849C-E8074C6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1A3-461B-462D-81CF-49B23EE1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031A3-D8CC-40C8-AB88-008C120E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FBCC2-7A08-4F25-9F47-DB540BE4E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6AC45-3480-44B1-94A2-AF189BBE4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50A7-60AB-451B-8F1C-C29CC781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C407-7F59-4343-A09A-D980E834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8261-E3B4-4746-A9BC-87453A22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CF44-F200-4A2A-98CC-C10F4A43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FA10-A6F6-4D77-9090-C0FC7F68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2FBD9-F0F4-48B0-911C-9F60EFDA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C00D-75FE-4B22-9EE0-20BDDC3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3416-DD21-408F-8AD2-262C6A6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442F-C6D9-4786-BA2F-BAC0092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0449-0D27-4348-898D-7B0EF174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B538-BB3C-4868-8B0D-EDA038F4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D160-15EE-4D93-84A3-A603F31C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A53E-6449-4142-8B98-B0434D35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AAE0-C07F-4D01-B993-81A96935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C629-47B8-4728-A206-AF8F3531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B83F5-A529-416E-A87C-7EAF8CEF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02E0C-8AF3-453F-8C7A-C36E356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93B3-BCDC-4934-B732-2337858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54BE6-38E2-49F4-B7B1-6AA282D2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9866-2229-43A7-BE34-2BC9ACA9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E344-68F7-4209-81DA-B11C1401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F8BC5-DEBC-4DA1-90E9-1FE6696D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C228-2865-4D1B-9B20-D87F14559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50256-1575-423E-A8A5-4C1B4F376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B6F71-90F0-4B8D-A35E-EB46D0B2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386A9-AF67-4F1B-ACD0-99BFBEEE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03839-8882-44A8-97A2-C016AA3B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19A1-173F-4716-8307-C40B5AFA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1368C-3725-48CA-80BF-28D7E85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93253-DAD4-498D-98D1-B491D65B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3BC37-7DB3-4214-909A-DF1D980E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6E9AA-884F-4958-8966-9406C8F2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E1B5C-94E0-46B7-B910-5632B8C2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D39C3-6399-4FD9-8782-07B7E7E0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314A-31CB-4A29-A722-142A1AFE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5D1C-F1C2-4BBF-9CBB-A9E06058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5B252-7105-4F6A-A29E-74920EEF6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934E-31D3-40C1-9BC7-99F7A92B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30666-6B53-49EC-8C0A-888A3C9A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AD910-8EDE-4657-B8A5-4F68C96A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E4A8-9A9E-4954-88C1-1DD4F099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38DB5-F389-4C94-9834-795458E48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6B5E-EC01-4195-BC80-8528BFFA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CAE11-1DA6-4754-B6E0-0E8B8717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EE85F-B35A-4564-B051-732A04EF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80EA-E98E-4D38-A163-B47B62DE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3CD57-EBCC-4BFF-B2A8-E131A673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D6273-EA38-40F9-B5E2-2CF2DD5E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9143-D6B0-4875-AA93-64CDAF234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6DA1-932A-4E2E-BE96-F896010DD46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8AC1-6904-4E42-96EE-068DEAF49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440E-7C59-4307-918D-57DE33BDA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87DBE-10E7-4F38-B835-6DB832652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D38118-67A3-4FB1-A467-9FBCCB7BE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751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537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FBFE-0418-3BD7-61FE-465433FC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Designing reflexes automatically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4AB89-0FFB-557E-A431-8FE677E95C89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Train a policy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Gather all states that lead to the death / end of the episode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 them using SVC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Train / build the network such that the MSE loss for the action picked is low.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FC65DB6-6A39-2149-6D5A-B22F1ECC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110648"/>
            <a:ext cx="6019331" cy="26334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747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FBFE-0418-3BD7-61FE-465433FC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Alternatively: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4AB89-0FFB-557E-A431-8FE677E95C89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Train a policy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Collect states that have high magnitude negative </a:t>
            </a:r>
            <a:r>
              <a:rPr lang="en-US" sz="2000" b="1" dirty="0"/>
              <a:t>TD error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(these are states that cannot be anticipated and learned)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Train a faster neural network on these states. (reflex)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B5B3A-D1BC-3F8B-2CC2-D9A6D1B435F2}"/>
              </a:ext>
            </a:extLst>
          </p:cNvPr>
          <p:cNvSpPr/>
          <p:nvPr/>
        </p:nvSpPr>
        <p:spPr>
          <a:xfrm>
            <a:off x="5091953" y="3705412"/>
            <a:ext cx="10040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5E3CB9-4A3A-4DBB-E0A2-974FFFDF4123}"/>
              </a:ext>
            </a:extLst>
          </p:cNvPr>
          <p:cNvSpPr/>
          <p:nvPr/>
        </p:nvSpPr>
        <p:spPr>
          <a:xfrm>
            <a:off x="6194612" y="3705411"/>
            <a:ext cx="10040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7AF8D5-098F-4F07-8860-B6F0883DC86E}"/>
              </a:ext>
            </a:extLst>
          </p:cNvPr>
          <p:cNvSpPr/>
          <p:nvPr/>
        </p:nvSpPr>
        <p:spPr>
          <a:xfrm>
            <a:off x="7297271" y="3705412"/>
            <a:ext cx="10040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44094B-6805-DB98-120F-40BBA6DA7ED4}"/>
              </a:ext>
            </a:extLst>
          </p:cNvPr>
          <p:cNvSpPr/>
          <p:nvPr/>
        </p:nvSpPr>
        <p:spPr>
          <a:xfrm>
            <a:off x="8399930" y="3705411"/>
            <a:ext cx="10040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E05512-E7DE-49DC-7695-9214F5CC234F}"/>
              </a:ext>
            </a:extLst>
          </p:cNvPr>
          <p:cNvSpPr/>
          <p:nvPr/>
        </p:nvSpPr>
        <p:spPr>
          <a:xfrm>
            <a:off x="9502589" y="3705411"/>
            <a:ext cx="10040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08CBF4-194E-F4A4-7390-ACC95BC98DA7}"/>
              </a:ext>
            </a:extLst>
          </p:cNvPr>
          <p:cNvSpPr/>
          <p:nvPr/>
        </p:nvSpPr>
        <p:spPr>
          <a:xfrm>
            <a:off x="10605248" y="3705410"/>
            <a:ext cx="10040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A4BA42-91D0-A55B-05DE-67870D468135}"/>
              </a:ext>
            </a:extLst>
          </p:cNvPr>
          <p:cNvCxnSpPr/>
          <p:nvPr/>
        </p:nvCxnSpPr>
        <p:spPr>
          <a:xfrm>
            <a:off x="5008282" y="4069976"/>
            <a:ext cx="6669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8455EE-23E7-04C6-66C7-6704A9348953}"/>
              </a:ext>
            </a:extLst>
          </p:cNvPr>
          <p:cNvSpPr txBox="1"/>
          <p:nvPr/>
        </p:nvSpPr>
        <p:spPr>
          <a:xfrm>
            <a:off x="6926729" y="4069975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D95FF4-2CD9-8D51-3771-95D2EBF740C9}"/>
              </a:ext>
            </a:extLst>
          </p:cNvPr>
          <p:cNvSpPr/>
          <p:nvPr/>
        </p:nvSpPr>
        <p:spPr>
          <a:xfrm>
            <a:off x="6061636" y="3576035"/>
            <a:ext cx="167341" cy="158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0F4CA6-41CD-DCBA-B4F9-9F9659D301A9}"/>
              </a:ext>
            </a:extLst>
          </p:cNvPr>
          <p:cNvSpPr/>
          <p:nvPr/>
        </p:nvSpPr>
        <p:spPr>
          <a:xfrm>
            <a:off x="7167279" y="3576035"/>
            <a:ext cx="167341" cy="158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B3DE70-147E-F761-73D8-44276086A8F3}"/>
              </a:ext>
            </a:extLst>
          </p:cNvPr>
          <p:cNvSpPr/>
          <p:nvPr/>
        </p:nvSpPr>
        <p:spPr>
          <a:xfrm>
            <a:off x="8266952" y="3576035"/>
            <a:ext cx="167341" cy="158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FFFE98-D2E5-BBEF-0051-2EB7363885B1}"/>
              </a:ext>
            </a:extLst>
          </p:cNvPr>
          <p:cNvSpPr/>
          <p:nvPr/>
        </p:nvSpPr>
        <p:spPr>
          <a:xfrm>
            <a:off x="9360649" y="3592755"/>
            <a:ext cx="167341" cy="158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2F9862-C292-DAA5-DEC4-E8B7730CA855}"/>
              </a:ext>
            </a:extLst>
          </p:cNvPr>
          <p:cNvSpPr/>
          <p:nvPr/>
        </p:nvSpPr>
        <p:spPr>
          <a:xfrm>
            <a:off x="10472272" y="3576035"/>
            <a:ext cx="167341" cy="158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C506B2-6639-557E-3E6B-AFCF7B62404F}"/>
              </a:ext>
            </a:extLst>
          </p:cNvPr>
          <p:cNvSpPr/>
          <p:nvPr/>
        </p:nvSpPr>
        <p:spPr>
          <a:xfrm>
            <a:off x="5498353" y="3336082"/>
            <a:ext cx="173318" cy="18279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96DCA1-4728-EAF7-C43A-BF5EEC437114}"/>
              </a:ext>
            </a:extLst>
          </p:cNvPr>
          <p:cNvSpPr/>
          <p:nvPr/>
        </p:nvSpPr>
        <p:spPr>
          <a:xfrm>
            <a:off x="6609976" y="3336082"/>
            <a:ext cx="173318" cy="18279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5EF54B-88AF-D5A8-8747-1C3214551F74}"/>
              </a:ext>
            </a:extLst>
          </p:cNvPr>
          <p:cNvSpPr/>
          <p:nvPr/>
        </p:nvSpPr>
        <p:spPr>
          <a:xfrm>
            <a:off x="7721599" y="3336082"/>
            <a:ext cx="173318" cy="18279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DAA2DE-CBF2-46B7-7F13-A208E41BFEFA}"/>
              </a:ext>
            </a:extLst>
          </p:cNvPr>
          <p:cNvSpPr/>
          <p:nvPr/>
        </p:nvSpPr>
        <p:spPr>
          <a:xfrm>
            <a:off x="8833222" y="3341232"/>
            <a:ext cx="173318" cy="18279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948370-F63C-55C5-FDBB-9565C20E214A}"/>
              </a:ext>
            </a:extLst>
          </p:cNvPr>
          <p:cNvSpPr/>
          <p:nvPr/>
        </p:nvSpPr>
        <p:spPr>
          <a:xfrm>
            <a:off x="9917953" y="3336081"/>
            <a:ext cx="173318" cy="18279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2227E9-A029-BB73-E290-EC868B598ED4}"/>
              </a:ext>
            </a:extLst>
          </p:cNvPr>
          <p:cNvSpPr/>
          <p:nvPr/>
        </p:nvSpPr>
        <p:spPr>
          <a:xfrm>
            <a:off x="11056468" y="3335253"/>
            <a:ext cx="173318" cy="18279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E74B28-0FB7-8F19-996B-7CE5C4D10394}"/>
              </a:ext>
            </a:extLst>
          </p:cNvPr>
          <p:cNvSpPr/>
          <p:nvPr/>
        </p:nvSpPr>
        <p:spPr>
          <a:xfrm>
            <a:off x="10091271" y="1891938"/>
            <a:ext cx="173318" cy="18279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ABC745-5C09-859D-A934-266A57BC72EA}"/>
              </a:ext>
            </a:extLst>
          </p:cNvPr>
          <p:cNvSpPr/>
          <p:nvPr/>
        </p:nvSpPr>
        <p:spPr>
          <a:xfrm>
            <a:off x="10113685" y="2235200"/>
            <a:ext cx="167341" cy="1583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8701-9F27-A2B1-7168-A2CE4419FF18}"/>
              </a:ext>
            </a:extLst>
          </p:cNvPr>
          <p:cNvSpPr txBox="1"/>
          <p:nvPr/>
        </p:nvSpPr>
        <p:spPr>
          <a:xfrm>
            <a:off x="10369174" y="1798668"/>
            <a:ext cx="12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reflex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B5FB9C-C08A-AD1B-C565-AE8A78EAD9DC}"/>
              </a:ext>
            </a:extLst>
          </p:cNvPr>
          <p:cNvSpPr txBox="1"/>
          <p:nvPr/>
        </p:nvSpPr>
        <p:spPr>
          <a:xfrm>
            <a:off x="10369174" y="2125338"/>
            <a:ext cx="12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2151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85F-A3D8-1A74-A69E-94D080B5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Reflexes demonstrate sequence of actions perform better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D7C2EC-3CC0-CDA5-6198-3DA782CD1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390486"/>
              </p:ext>
            </p:extLst>
          </p:nvPr>
        </p:nvGraphicFramePr>
        <p:xfrm>
          <a:off x="4936671" y="1690688"/>
          <a:ext cx="6993345" cy="466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2BFDE21-0EC9-DD07-FB1D-DA40283B7134}"/>
              </a:ext>
            </a:extLst>
          </p:cNvPr>
          <p:cNvGrpSpPr/>
          <p:nvPr/>
        </p:nvGrpSpPr>
        <p:grpSpPr>
          <a:xfrm>
            <a:off x="206401" y="4009388"/>
            <a:ext cx="4825788" cy="471085"/>
            <a:chOff x="1401695" y="3970021"/>
            <a:chExt cx="2106706" cy="2056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4CD08E-8EEF-7A9E-6B86-DFE62C05EF9D}"/>
                </a:ext>
              </a:extLst>
            </p:cNvPr>
            <p:cNvSpPr/>
            <p:nvPr/>
          </p:nvSpPr>
          <p:spPr>
            <a:xfrm>
              <a:off x="1401695" y="4129955"/>
              <a:ext cx="100404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260135-11C3-F0AA-B9BB-61BC61172376}"/>
                </a:ext>
              </a:extLst>
            </p:cNvPr>
            <p:cNvSpPr/>
            <p:nvPr/>
          </p:nvSpPr>
          <p:spPr>
            <a:xfrm>
              <a:off x="2504354" y="4129954"/>
              <a:ext cx="100404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68DDCD-CE7F-BB92-9625-646399832709}"/>
                </a:ext>
              </a:extLst>
            </p:cNvPr>
            <p:cNvSpPr/>
            <p:nvPr/>
          </p:nvSpPr>
          <p:spPr>
            <a:xfrm>
              <a:off x="2371378" y="4000578"/>
              <a:ext cx="167341" cy="15837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F617C5-CE65-FDCC-8A12-186EE3FFAA7B}"/>
                </a:ext>
              </a:extLst>
            </p:cNvPr>
            <p:cNvSpPr/>
            <p:nvPr/>
          </p:nvSpPr>
          <p:spPr>
            <a:xfrm>
              <a:off x="1820727" y="3970021"/>
              <a:ext cx="173318" cy="18279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45D265-C7E5-2CEF-2739-C290284245D0}"/>
              </a:ext>
            </a:extLst>
          </p:cNvPr>
          <p:cNvGrpSpPr/>
          <p:nvPr/>
        </p:nvGrpSpPr>
        <p:grpSpPr>
          <a:xfrm>
            <a:off x="261984" y="2848619"/>
            <a:ext cx="4825788" cy="401089"/>
            <a:chOff x="1401695" y="4000578"/>
            <a:chExt cx="2106706" cy="1750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2CF0A6-442F-95FF-189C-F787A9BF36F0}"/>
                </a:ext>
              </a:extLst>
            </p:cNvPr>
            <p:cNvSpPr/>
            <p:nvPr/>
          </p:nvSpPr>
          <p:spPr>
            <a:xfrm>
              <a:off x="1401695" y="4129955"/>
              <a:ext cx="100404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5129AE-B7BC-ABF6-F9FB-2E4746629D25}"/>
                </a:ext>
              </a:extLst>
            </p:cNvPr>
            <p:cNvSpPr/>
            <p:nvPr/>
          </p:nvSpPr>
          <p:spPr>
            <a:xfrm>
              <a:off x="2504354" y="4129954"/>
              <a:ext cx="100404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B8ACD12-9CAF-CFE7-CEFD-9E39D78A74A1}"/>
                </a:ext>
              </a:extLst>
            </p:cNvPr>
            <p:cNvSpPr/>
            <p:nvPr/>
          </p:nvSpPr>
          <p:spPr>
            <a:xfrm>
              <a:off x="2371378" y="4000578"/>
              <a:ext cx="167341" cy="15837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4069166-67B5-4E09-0355-F5C77AA83EE0}"/>
              </a:ext>
            </a:extLst>
          </p:cNvPr>
          <p:cNvSpPr/>
          <p:nvPr/>
        </p:nvSpPr>
        <p:spPr>
          <a:xfrm>
            <a:off x="1164713" y="2843997"/>
            <a:ext cx="383325" cy="3627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1687B-F5A1-087C-7683-CE3D59727416}"/>
              </a:ext>
            </a:extLst>
          </p:cNvPr>
          <p:cNvSpPr txBox="1"/>
          <p:nvPr/>
        </p:nvSpPr>
        <p:spPr>
          <a:xfrm>
            <a:off x="603624" y="2014071"/>
            <a:ext cx="39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reflex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8187B-B600-312F-3BB4-34B38451D94E}"/>
              </a:ext>
            </a:extLst>
          </p:cNvPr>
          <p:cNvSpPr txBox="1"/>
          <p:nvPr/>
        </p:nvSpPr>
        <p:spPr>
          <a:xfrm>
            <a:off x="592687" y="3573143"/>
            <a:ext cx="39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reflex</a:t>
            </a:r>
          </a:p>
        </p:txBody>
      </p:sp>
    </p:spTree>
    <p:extLst>
      <p:ext uri="{BB962C8B-B14F-4D97-AF65-F5344CB8AC3E}">
        <p14:creationId xmlns:p14="http://schemas.microsoft.com/office/powerpoint/2010/main" val="286584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85F-A3D8-1A74-A69E-94D080B5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to sequence of 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CD08E-8EEF-7A9E-6B86-DFE62C05EF9D}"/>
              </a:ext>
            </a:extLst>
          </p:cNvPr>
          <p:cNvSpPr/>
          <p:nvPr/>
        </p:nvSpPr>
        <p:spPr>
          <a:xfrm>
            <a:off x="1977648" y="3970393"/>
            <a:ext cx="2703362" cy="12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60135-11C3-F0AA-B9BB-61BC61172376}"/>
              </a:ext>
            </a:extLst>
          </p:cNvPr>
          <p:cNvSpPr/>
          <p:nvPr/>
        </p:nvSpPr>
        <p:spPr>
          <a:xfrm>
            <a:off x="4946520" y="3970390"/>
            <a:ext cx="2703362" cy="12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68DDCD-CE7F-BB92-9625-646399832709}"/>
              </a:ext>
            </a:extLst>
          </p:cNvPr>
          <p:cNvSpPr/>
          <p:nvPr/>
        </p:nvSpPr>
        <p:spPr>
          <a:xfrm>
            <a:off x="4572393" y="3601323"/>
            <a:ext cx="466653" cy="4471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55B5C9-2F82-97EC-7F54-CCF9D3C1F365}"/>
              </a:ext>
            </a:extLst>
          </p:cNvPr>
          <p:cNvSpPr/>
          <p:nvPr/>
        </p:nvSpPr>
        <p:spPr>
          <a:xfrm>
            <a:off x="5286448" y="3589179"/>
            <a:ext cx="466653" cy="492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5100BB-0236-AD83-2472-C9A674C2BFB1}"/>
              </a:ext>
            </a:extLst>
          </p:cNvPr>
          <p:cNvSpPr/>
          <p:nvPr/>
        </p:nvSpPr>
        <p:spPr>
          <a:xfrm>
            <a:off x="5286447" y="3059428"/>
            <a:ext cx="466653" cy="492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D6AD1A-F44F-A089-7A23-56E53D83038C}"/>
              </a:ext>
            </a:extLst>
          </p:cNvPr>
          <p:cNvSpPr/>
          <p:nvPr/>
        </p:nvSpPr>
        <p:spPr>
          <a:xfrm>
            <a:off x="6052812" y="3601323"/>
            <a:ext cx="466653" cy="492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E6F6E8-7207-39E4-E59B-C0DD50A77158}"/>
              </a:ext>
            </a:extLst>
          </p:cNvPr>
          <p:cNvSpPr/>
          <p:nvPr/>
        </p:nvSpPr>
        <p:spPr>
          <a:xfrm>
            <a:off x="6851347" y="3601323"/>
            <a:ext cx="466653" cy="492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82F512-03A3-7A9E-E3DA-922000E44A77}"/>
              </a:ext>
            </a:extLst>
          </p:cNvPr>
          <p:cNvSpPr/>
          <p:nvPr/>
        </p:nvSpPr>
        <p:spPr>
          <a:xfrm>
            <a:off x="6052812" y="3041431"/>
            <a:ext cx="466653" cy="492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3D4E3-FB4D-BF98-4446-8904CD449C3A}"/>
              </a:ext>
            </a:extLst>
          </p:cNvPr>
          <p:cNvSpPr/>
          <p:nvPr/>
        </p:nvSpPr>
        <p:spPr>
          <a:xfrm>
            <a:off x="6851346" y="3041431"/>
            <a:ext cx="466653" cy="492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AC3C82-F8BC-D71F-9607-4B9D0799E8BD}"/>
              </a:ext>
            </a:extLst>
          </p:cNvPr>
          <p:cNvSpPr/>
          <p:nvPr/>
        </p:nvSpPr>
        <p:spPr>
          <a:xfrm>
            <a:off x="2322589" y="3025836"/>
            <a:ext cx="466653" cy="492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0FD7D3-4F91-9EDC-7FE0-649ABF6ABD2A}"/>
              </a:ext>
            </a:extLst>
          </p:cNvPr>
          <p:cNvSpPr/>
          <p:nvPr/>
        </p:nvSpPr>
        <p:spPr>
          <a:xfrm>
            <a:off x="3088954" y="3007839"/>
            <a:ext cx="466653" cy="492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A6727B-7759-0477-BB5B-F7610754FE62}"/>
              </a:ext>
            </a:extLst>
          </p:cNvPr>
          <p:cNvSpPr/>
          <p:nvPr/>
        </p:nvSpPr>
        <p:spPr>
          <a:xfrm>
            <a:off x="3887488" y="3007839"/>
            <a:ext cx="466653" cy="492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41DDF4-C9D8-BB14-13DD-417FE001642E}"/>
              </a:ext>
            </a:extLst>
          </p:cNvPr>
          <p:cNvSpPr/>
          <p:nvPr/>
        </p:nvSpPr>
        <p:spPr>
          <a:xfrm>
            <a:off x="2319583" y="3557472"/>
            <a:ext cx="466653" cy="492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6BBC30-D33F-087E-1B76-F45CA440DE83}"/>
              </a:ext>
            </a:extLst>
          </p:cNvPr>
          <p:cNvSpPr/>
          <p:nvPr/>
        </p:nvSpPr>
        <p:spPr>
          <a:xfrm>
            <a:off x="3085947" y="3569616"/>
            <a:ext cx="466653" cy="492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0795E0-DD1D-ACE1-0F27-9727BE8C2D20}"/>
              </a:ext>
            </a:extLst>
          </p:cNvPr>
          <p:cNvSpPr/>
          <p:nvPr/>
        </p:nvSpPr>
        <p:spPr>
          <a:xfrm>
            <a:off x="3884482" y="3569616"/>
            <a:ext cx="466653" cy="492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CE183D-5EDA-A8DD-DA47-EA06F5074AC6}"/>
              </a:ext>
            </a:extLst>
          </p:cNvPr>
          <p:cNvSpPr/>
          <p:nvPr/>
        </p:nvSpPr>
        <p:spPr>
          <a:xfrm>
            <a:off x="6851345" y="1498653"/>
            <a:ext cx="466653" cy="4921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FBFDBA5-0BF1-8098-EEBA-AB8A526C4A7D}"/>
              </a:ext>
            </a:extLst>
          </p:cNvPr>
          <p:cNvSpPr/>
          <p:nvPr/>
        </p:nvSpPr>
        <p:spPr>
          <a:xfrm>
            <a:off x="6851345" y="2084788"/>
            <a:ext cx="466653" cy="492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77E75E-9CB9-C09D-34F7-A6B003C69F60}"/>
              </a:ext>
            </a:extLst>
          </p:cNvPr>
          <p:cNvCxnSpPr/>
          <p:nvPr/>
        </p:nvCxnSpPr>
        <p:spPr>
          <a:xfrm>
            <a:off x="1464235" y="4316200"/>
            <a:ext cx="6669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D41B08-367B-7BDB-0003-184F24E5897D}"/>
              </a:ext>
            </a:extLst>
          </p:cNvPr>
          <p:cNvSpPr txBox="1"/>
          <p:nvPr/>
        </p:nvSpPr>
        <p:spPr>
          <a:xfrm>
            <a:off x="3382682" y="4316199"/>
            <a:ext cx="283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E7C0E-4274-6ECF-041D-AF058B33DD8E}"/>
              </a:ext>
            </a:extLst>
          </p:cNvPr>
          <p:cNvSpPr txBox="1"/>
          <p:nvPr/>
        </p:nvSpPr>
        <p:spPr>
          <a:xfrm>
            <a:off x="7276163" y="1488622"/>
            <a:ext cx="467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action (picked at same response time)</a:t>
            </a:r>
          </a:p>
          <a:p>
            <a:r>
              <a:rPr lang="en-US" sz="1400" dirty="0"/>
              <a:t>Can be predicted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8EA1BF-7DAD-0AB2-08EC-7F9E677E42E9}"/>
              </a:ext>
            </a:extLst>
          </p:cNvPr>
          <p:cNvSpPr txBox="1"/>
          <p:nvPr/>
        </p:nvSpPr>
        <p:spPr>
          <a:xfrm>
            <a:off x="7317998" y="2098274"/>
            <a:ext cx="467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reflex action (picked at faster response time)</a:t>
            </a:r>
          </a:p>
          <a:p>
            <a:r>
              <a:rPr lang="en-US" sz="1400" dirty="0"/>
              <a:t>Cannot be predicted</a:t>
            </a:r>
          </a:p>
        </p:txBody>
      </p:sp>
    </p:spTree>
    <p:extLst>
      <p:ext uri="{BB962C8B-B14F-4D97-AF65-F5344CB8AC3E}">
        <p14:creationId xmlns:p14="http://schemas.microsoft.com/office/powerpoint/2010/main" val="78435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171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Designing reflexes automatically</vt:lpstr>
      <vt:lpstr>Alternatively:</vt:lpstr>
      <vt:lpstr>Reflexes demonstrate sequence of actions perform better</vt:lpstr>
      <vt:lpstr>Extending to sequence of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Devdhar Patel</dc:creator>
  <cp:lastModifiedBy>Devdhar Patel</cp:lastModifiedBy>
  <cp:revision>5</cp:revision>
  <dcterms:created xsi:type="dcterms:W3CDTF">2022-04-04T07:10:00Z</dcterms:created>
  <dcterms:modified xsi:type="dcterms:W3CDTF">2022-04-27T13:25:39Z</dcterms:modified>
</cp:coreProperties>
</file>