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2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1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9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4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0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F8440-65EE-B8EC-459F-62D05D395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Temporally Layered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366EB-84F0-5AA1-7BE0-3372592BB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11CCFE2-6EE4-AC6D-3E03-6974D97B1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5" r="1348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3B60-C45A-C00F-63A1-1A3ABE14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F81C-A0D7-1630-F877-0E4B79FB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CICS faculty</a:t>
            </a:r>
          </a:p>
          <a:p>
            <a:r>
              <a:rPr lang="en-US" dirty="0"/>
              <a:t>1 external</a:t>
            </a:r>
          </a:p>
        </p:txBody>
      </p:sp>
    </p:spTree>
    <p:extLst>
      <p:ext uri="{BB962C8B-B14F-4D97-AF65-F5344CB8AC3E}">
        <p14:creationId xmlns:p14="http://schemas.microsoft.com/office/powerpoint/2010/main" val="397414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58FE-81F6-E667-56F7-3BE4C792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independent systems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CF9FA4-25DF-49C2-2BF5-CBF6784BCDE3}"/>
              </a:ext>
            </a:extLst>
          </p:cNvPr>
          <p:cNvGrpSpPr/>
          <p:nvPr/>
        </p:nvGrpSpPr>
        <p:grpSpPr>
          <a:xfrm>
            <a:off x="503848" y="2593602"/>
            <a:ext cx="4057523" cy="3133041"/>
            <a:chOff x="835152" y="1261759"/>
            <a:chExt cx="4057523" cy="31330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3099E9-2F4E-E27A-4065-A7EB612642DD}"/>
                </a:ext>
              </a:extLst>
            </p:cNvPr>
            <p:cNvSpPr/>
            <p:nvPr/>
          </p:nvSpPr>
          <p:spPr>
            <a:xfrm>
              <a:off x="1524947" y="1261759"/>
              <a:ext cx="1694688" cy="621563"/>
            </a:xfrm>
            <a:prstGeom prst="rect">
              <a:avLst/>
            </a:prstGeom>
            <a:solidFill>
              <a:srgbClr val="199AAE"/>
            </a:solidFill>
            <a:ln>
              <a:solidFill>
                <a:srgbClr val="19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Slow Controller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AF3915-B10E-5658-F36F-1C3B7C03AC06}"/>
                </a:ext>
              </a:extLst>
            </p:cNvPr>
            <p:cNvSpPr/>
            <p:nvPr/>
          </p:nvSpPr>
          <p:spPr>
            <a:xfrm>
              <a:off x="1506659" y="2279791"/>
              <a:ext cx="1694688" cy="621563"/>
            </a:xfrm>
            <a:prstGeom prst="rect">
              <a:avLst/>
            </a:prstGeom>
            <a:solidFill>
              <a:srgbClr val="F76A6F"/>
            </a:solidFill>
            <a:ln>
              <a:solidFill>
                <a:srgbClr val="F76A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 Controller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B79F6B-05A0-F71D-EC4C-230F63DE952C}"/>
                </a:ext>
              </a:extLst>
            </p:cNvPr>
            <p:cNvSpPr/>
            <p:nvPr/>
          </p:nvSpPr>
          <p:spPr>
            <a:xfrm>
              <a:off x="1506659" y="3773237"/>
              <a:ext cx="1694688" cy="621563"/>
            </a:xfrm>
            <a:prstGeom prst="rect">
              <a:avLst/>
            </a:prstGeom>
            <a:solidFill>
              <a:srgbClr val="FFBC44"/>
            </a:solidFill>
            <a:ln>
              <a:solidFill>
                <a:srgbClr val="FFBC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ACC00E8-C05F-2FF8-35B3-A3F5D7D5C891}"/>
                </a:ext>
              </a:extLst>
            </p:cNvPr>
            <p:cNvCxnSpPr>
              <a:stCxn id="34" idx="1"/>
              <a:endCxn id="32" idx="1"/>
            </p:cNvCxnSpPr>
            <p:nvPr/>
          </p:nvCxnSpPr>
          <p:spPr>
            <a:xfrm rot="10800000" flipH="1">
              <a:off x="1506659" y="1572541"/>
              <a:ext cx="18288" cy="2511478"/>
            </a:xfrm>
            <a:prstGeom prst="bentConnector3">
              <a:avLst>
                <a:gd name="adj1" fmla="val -12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148727-2093-F738-A46C-23AAA22DD7BE}"/>
                </a:ext>
              </a:extLst>
            </p:cNvPr>
            <p:cNvCxnSpPr>
              <a:cxnSpLocks/>
              <a:stCxn id="34" idx="1"/>
              <a:endCxn id="33" idx="1"/>
            </p:cNvCxnSpPr>
            <p:nvPr/>
          </p:nvCxnSpPr>
          <p:spPr>
            <a:xfrm rot="10800000">
              <a:off x="1506659" y="2590573"/>
              <a:ext cx="12700" cy="1493446"/>
            </a:xfrm>
            <a:prstGeom prst="bentConnector3">
              <a:avLst>
                <a:gd name="adj1" fmla="val 1944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8321090-628E-E2C6-435C-E3721E2D0478}"/>
                </a:ext>
              </a:extLst>
            </p:cNvPr>
            <p:cNvCxnSpPr>
              <a:cxnSpLocks/>
              <a:stCxn id="32" idx="3"/>
              <a:endCxn id="41" idx="6"/>
            </p:cNvCxnSpPr>
            <p:nvPr/>
          </p:nvCxnSpPr>
          <p:spPr>
            <a:xfrm>
              <a:off x="3219635" y="1572541"/>
              <a:ext cx="1445800" cy="2503445"/>
            </a:xfrm>
            <a:prstGeom prst="bentConnector3">
              <a:avLst>
                <a:gd name="adj1" fmla="val 115811"/>
              </a:avLst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FEDD596-12E7-1030-BD65-9897ACFFB8A5}"/>
                </a:ext>
              </a:extLst>
            </p:cNvPr>
            <p:cNvSpPr/>
            <p:nvPr/>
          </p:nvSpPr>
          <p:spPr>
            <a:xfrm>
              <a:off x="4400731" y="2456947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4B24EFE-28C1-0F7D-5458-D61BE851279F}"/>
                </a:ext>
              </a:extLst>
            </p:cNvPr>
            <p:cNvCxnSpPr>
              <a:cxnSpLocks/>
            </p:cNvCxnSpPr>
            <p:nvPr/>
          </p:nvCxnSpPr>
          <p:spPr>
            <a:xfrm>
              <a:off x="4433786" y="263862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37128A-83E8-1073-3F15-435408450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267" y="2531697"/>
              <a:ext cx="65636" cy="1092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4C2FECC-A61C-83A6-779E-EF7EFD3B2DFF}"/>
                </a:ext>
              </a:extLst>
            </p:cNvPr>
            <p:cNvSpPr/>
            <p:nvPr/>
          </p:nvSpPr>
          <p:spPr>
            <a:xfrm>
              <a:off x="4400732" y="3942361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396AC8-72E6-DF09-5ABC-F46915733F39}"/>
                </a:ext>
              </a:extLst>
            </p:cNvPr>
            <p:cNvCxnSpPr>
              <a:cxnSpLocks/>
            </p:cNvCxnSpPr>
            <p:nvPr/>
          </p:nvCxnSpPr>
          <p:spPr>
            <a:xfrm>
              <a:off x="4475171" y="407598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00B460-6B3E-C193-62C5-D159FF3C6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878" y="4001596"/>
              <a:ext cx="2381" cy="1428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B21C740-7438-24F4-3C11-3ADC43D8BF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464" y="2075541"/>
              <a:ext cx="3466211" cy="6015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5FE5C3-09F0-4147-34FA-D63A75CE2D85}"/>
                </a:ext>
              </a:extLst>
            </p:cNvPr>
            <p:cNvCxnSpPr/>
            <p:nvPr/>
          </p:nvCxnSpPr>
          <p:spPr>
            <a:xfrm>
              <a:off x="1426464" y="2075541"/>
              <a:ext cx="0" cy="333353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F99C0B8-33DC-A5FF-CD62-9F721E4D7D17}"/>
                </a:ext>
              </a:extLst>
            </p:cNvPr>
            <p:cNvCxnSpPr/>
            <p:nvPr/>
          </p:nvCxnSpPr>
          <p:spPr>
            <a:xfrm>
              <a:off x="1426464" y="2408894"/>
              <a:ext cx="98483" cy="0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0887193-EEB6-58BF-B333-18680D2973AB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4533082" y="2075540"/>
              <a:ext cx="1" cy="381407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A942147-A1ED-B3BF-6F11-0624F91A35A8}"/>
                </a:ext>
              </a:extLst>
            </p:cNvPr>
            <p:cNvCxnSpPr>
              <a:cxnSpLocks/>
              <a:stCxn id="38" idx="4"/>
              <a:endCxn id="41" idx="0"/>
            </p:cNvCxnSpPr>
            <p:nvPr/>
          </p:nvCxnSpPr>
          <p:spPr>
            <a:xfrm>
              <a:off x="4533083" y="2724197"/>
              <a:ext cx="1" cy="1218164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D249DB-81DD-F76A-5D2A-3D4D81EE7CE2}"/>
                </a:ext>
              </a:extLst>
            </p:cNvPr>
            <p:cNvCxnSpPr>
              <a:stCxn id="33" idx="3"/>
              <a:endCxn id="38" idx="2"/>
            </p:cNvCxnSpPr>
            <p:nvPr/>
          </p:nvCxnSpPr>
          <p:spPr>
            <a:xfrm flipV="1">
              <a:off x="3201347" y="2590572"/>
              <a:ext cx="1199384" cy="1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F1C646-30C9-BDBB-09D2-40F093FEB519}"/>
                </a:ext>
              </a:extLst>
            </p:cNvPr>
            <p:cNvCxnSpPr>
              <a:cxnSpLocks/>
              <a:stCxn id="41" idx="2"/>
              <a:endCxn id="34" idx="3"/>
            </p:cNvCxnSpPr>
            <p:nvPr/>
          </p:nvCxnSpPr>
          <p:spPr>
            <a:xfrm flipH="1">
              <a:off x="3201347" y="4075986"/>
              <a:ext cx="1199385" cy="8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01CA6B-031B-4479-0DBA-627B122F181D}"/>
                </a:ext>
              </a:extLst>
            </p:cNvPr>
            <p:cNvSpPr txBox="1"/>
            <p:nvPr/>
          </p:nvSpPr>
          <p:spPr>
            <a:xfrm>
              <a:off x="3231827" y="129246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Slow, Long Action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F8D2B7-F220-E3DA-0F5F-2B41731D3E8E}"/>
                </a:ext>
              </a:extLst>
            </p:cNvPr>
            <p:cNvSpPr txBox="1"/>
            <p:nvPr/>
          </p:nvSpPr>
          <p:spPr>
            <a:xfrm>
              <a:off x="3177121" y="2336174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Short, Fast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DEBE01-AE47-E9BF-616E-1C9E90A52111}"/>
                </a:ext>
              </a:extLst>
            </p:cNvPr>
            <p:cNvSpPr txBox="1"/>
            <p:nvPr/>
          </p:nvSpPr>
          <p:spPr>
            <a:xfrm>
              <a:off x="3275034" y="381839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Combined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7D77F46-8104-7B9A-3D22-B4F61C84D225}"/>
                </a:ext>
              </a:extLst>
            </p:cNvPr>
            <p:cNvSpPr txBox="1"/>
            <p:nvPr/>
          </p:nvSpPr>
          <p:spPr>
            <a:xfrm>
              <a:off x="835152" y="2960558"/>
              <a:ext cx="77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BE9EFB-5B54-483A-AEBC-E484302219FD}"/>
                </a:ext>
              </a:extLst>
            </p:cNvPr>
            <p:cNvSpPr txBox="1"/>
            <p:nvPr/>
          </p:nvSpPr>
          <p:spPr>
            <a:xfrm rot="16200000">
              <a:off x="453333" y="3082678"/>
              <a:ext cx="13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Observation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A15E622-F581-2A1E-C85E-E96B39260337}"/>
              </a:ext>
            </a:extLst>
          </p:cNvPr>
          <p:cNvSpPr txBox="1"/>
          <p:nvPr/>
        </p:nvSpPr>
        <p:spPr>
          <a:xfrm>
            <a:off x="5382874" y="2309675"/>
            <a:ext cx="5763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biology, systems do not differ in response time by a 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Sensing is always much faster than processing and actuation. (e.g. event based camera)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multiple systems with different delays, if we have different independent systems with similar delays acting, we can have a finer control than the delay allows.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population coding!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allow for graceful degradation as we remove systems. </a:t>
            </a:r>
          </a:p>
        </p:txBody>
      </p:sp>
    </p:spTree>
    <p:extLst>
      <p:ext uri="{BB962C8B-B14F-4D97-AF65-F5344CB8AC3E}">
        <p14:creationId xmlns:p14="http://schemas.microsoft.com/office/powerpoint/2010/main" val="157944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EFD1-1566-7E99-573F-136A9DC2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8912-3F56-1AD3-F276-B194D4E3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12" y="1678241"/>
            <a:ext cx="10691265" cy="3636088"/>
          </a:xfrm>
        </p:spPr>
        <p:txBody>
          <a:bodyPr/>
          <a:lstStyle/>
          <a:p>
            <a:r>
              <a:rPr lang="en-US" dirty="0"/>
              <a:t>Apply in a real-world architecture with communication delays.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3890EB-379E-A131-384A-E1F03379D585}"/>
              </a:ext>
            </a:extLst>
          </p:cNvPr>
          <p:cNvGrpSpPr/>
          <p:nvPr/>
        </p:nvGrpSpPr>
        <p:grpSpPr>
          <a:xfrm>
            <a:off x="4456044" y="3372361"/>
            <a:ext cx="5413868" cy="1477618"/>
            <a:chOff x="4456044" y="3372361"/>
            <a:chExt cx="5413868" cy="1477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5FED3AD-9D98-9235-8233-9CC3448B6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414" y="3372361"/>
              <a:ext cx="1983498" cy="1477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17BEBEA-A56F-C289-5565-B69562972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6044" y="3418743"/>
              <a:ext cx="1384854" cy="138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Graphic 10" descr="Wi-Fi outline">
              <a:extLst>
                <a:ext uri="{FF2B5EF4-FFF2-40B4-BE49-F238E27FC236}">
                  <a16:creationId xmlns:a16="http://schemas.microsoft.com/office/drawing/2014/main" id="{1F1B41DD-AA5A-BC68-AADA-C123FC813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052861" y="2842977"/>
              <a:ext cx="1384854" cy="244362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7E216E-DE22-C0A2-2074-6C2624260F41}"/>
              </a:ext>
            </a:extLst>
          </p:cNvPr>
          <p:cNvSpPr txBox="1"/>
          <p:nvPr/>
        </p:nvSpPr>
        <p:spPr>
          <a:xfrm>
            <a:off x="5930586" y="4526813"/>
            <a:ext cx="1723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and long term goal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FFE76-5CEC-D2C2-21D7-295A7339C425}"/>
              </a:ext>
            </a:extLst>
          </p:cNvPr>
          <p:cNvSpPr txBox="1"/>
          <p:nvPr/>
        </p:nvSpPr>
        <p:spPr>
          <a:xfrm>
            <a:off x="7951429" y="2726030"/>
            <a:ext cx="185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Balancing and short term goals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509602-47BD-FC16-A992-55F5917CF9EB}"/>
              </a:ext>
            </a:extLst>
          </p:cNvPr>
          <p:cNvGrpSpPr/>
          <p:nvPr/>
        </p:nvGrpSpPr>
        <p:grpSpPr>
          <a:xfrm>
            <a:off x="423357" y="2726030"/>
            <a:ext cx="3820233" cy="3089515"/>
            <a:chOff x="835152" y="1261759"/>
            <a:chExt cx="4057523" cy="31330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B138DB-7F76-5A3C-BCE7-36A9327A56C6}"/>
                </a:ext>
              </a:extLst>
            </p:cNvPr>
            <p:cNvSpPr/>
            <p:nvPr/>
          </p:nvSpPr>
          <p:spPr>
            <a:xfrm>
              <a:off x="1524947" y="1261759"/>
              <a:ext cx="1694688" cy="621563"/>
            </a:xfrm>
            <a:prstGeom prst="rect">
              <a:avLst/>
            </a:prstGeom>
            <a:solidFill>
              <a:srgbClr val="199AAE"/>
            </a:solidFill>
            <a:ln>
              <a:solidFill>
                <a:srgbClr val="19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Slow Controller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AB95C0-FE46-B062-6906-84669E45470B}"/>
                </a:ext>
              </a:extLst>
            </p:cNvPr>
            <p:cNvSpPr/>
            <p:nvPr/>
          </p:nvSpPr>
          <p:spPr>
            <a:xfrm>
              <a:off x="1506659" y="2279791"/>
              <a:ext cx="1694688" cy="621563"/>
            </a:xfrm>
            <a:prstGeom prst="rect">
              <a:avLst/>
            </a:prstGeom>
            <a:solidFill>
              <a:srgbClr val="F76A6F"/>
            </a:solidFill>
            <a:ln>
              <a:solidFill>
                <a:srgbClr val="F76A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 Controller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2FEB6D-F0A2-170C-2178-65110ACE0895}"/>
                </a:ext>
              </a:extLst>
            </p:cNvPr>
            <p:cNvSpPr/>
            <p:nvPr/>
          </p:nvSpPr>
          <p:spPr>
            <a:xfrm>
              <a:off x="1506659" y="3773237"/>
              <a:ext cx="1694688" cy="621563"/>
            </a:xfrm>
            <a:prstGeom prst="rect">
              <a:avLst/>
            </a:prstGeom>
            <a:solidFill>
              <a:srgbClr val="FFBC44"/>
            </a:solidFill>
            <a:ln>
              <a:solidFill>
                <a:srgbClr val="FFBC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E45F66C-7861-FE7A-81B6-0F3AAFA546FB}"/>
                </a:ext>
              </a:extLst>
            </p:cNvPr>
            <p:cNvCxnSpPr>
              <a:stCxn id="19" idx="1"/>
              <a:endCxn id="17" idx="1"/>
            </p:cNvCxnSpPr>
            <p:nvPr/>
          </p:nvCxnSpPr>
          <p:spPr>
            <a:xfrm rot="10800000" flipH="1">
              <a:off x="1506659" y="1572541"/>
              <a:ext cx="18288" cy="2511478"/>
            </a:xfrm>
            <a:prstGeom prst="bentConnector3">
              <a:avLst>
                <a:gd name="adj1" fmla="val -12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0DBC6C0B-654A-62A4-E12F-C79507EBDB1B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506659" y="2590573"/>
              <a:ext cx="12700" cy="1493446"/>
            </a:xfrm>
            <a:prstGeom prst="bentConnector3">
              <a:avLst>
                <a:gd name="adj1" fmla="val 1944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12565B7-A10E-FF49-9B62-9CEE14387D8B}"/>
                </a:ext>
              </a:extLst>
            </p:cNvPr>
            <p:cNvCxnSpPr>
              <a:cxnSpLocks/>
              <a:stCxn id="17" idx="3"/>
              <a:endCxn id="26" idx="6"/>
            </p:cNvCxnSpPr>
            <p:nvPr/>
          </p:nvCxnSpPr>
          <p:spPr>
            <a:xfrm>
              <a:off x="3219635" y="1572541"/>
              <a:ext cx="1445800" cy="2503445"/>
            </a:xfrm>
            <a:prstGeom prst="bentConnector3">
              <a:avLst>
                <a:gd name="adj1" fmla="val 115811"/>
              </a:avLst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E1F4DC8-069A-65D3-1F47-49746969F8AC}"/>
                </a:ext>
              </a:extLst>
            </p:cNvPr>
            <p:cNvSpPr/>
            <p:nvPr/>
          </p:nvSpPr>
          <p:spPr>
            <a:xfrm>
              <a:off x="4400731" y="2456947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4843F7-924E-1AFE-085A-082B2F038953}"/>
                </a:ext>
              </a:extLst>
            </p:cNvPr>
            <p:cNvCxnSpPr>
              <a:cxnSpLocks/>
            </p:cNvCxnSpPr>
            <p:nvPr/>
          </p:nvCxnSpPr>
          <p:spPr>
            <a:xfrm>
              <a:off x="4433786" y="263862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BAC00D-A771-AD99-051D-2B5596E3F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267" y="2531697"/>
              <a:ext cx="65636" cy="1092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2F1F42-4257-ECF6-1BE1-C810036E88FD}"/>
                </a:ext>
              </a:extLst>
            </p:cNvPr>
            <p:cNvSpPr/>
            <p:nvPr/>
          </p:nvSpPr>
          <p:spPr>
            <a:xfrm>
              <a:off x="4400732" y="3942361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76A138-142B-C3E6-DCBC-99D01894441B}"/>
                </a:ext>
              </a:extLst>
            </p:cNvPr>
            <p:cNvCxnSpPr>
              <a:cxnSpLocks/>
            </p:cNvCxnSpPr>
            <p:nvPr/>
          </p:nvCxnSpPr>
          <p:spPr>
            <a:xfrm>
              <a:off x="4475171" y="407598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D4DC11-9E00-9DAA-46DA-BCA2AFF55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878" y="4001596"/>
              <a:ext cx="2381" cy="1428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ADA9742-EA12-5922-B6AF-1E0210B5BF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464" y="2075541"/>
              <a:ext cx="3466211" cy="6015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ADE65E-F160-305B-1E69-E2E7F38297F0}"/>
                </a:ext>
              </a:extLst>
            </p:cNvPr>
            <p:cNvCxnSpPr/>
            <p:nvPr/>
          </p:nvCxnSpPr>
          <p:spPr>
            <a:xfrm>
              <a:off x="1426464" y="2075541"/>
              <a:ext cx="0" cy="333353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ED94C2-6FB5-F27D-1AFF-48A978D32348}"/>
                </a:ext>
              </a:extLst>
            </p:cNvPr>
            <p:cNvCxnSpPr/>
            <p:nvPr/>
          </p:nvCxnSpPr>
          <p:spPr>
            <a:xfrm>
              <a:off x="1426464" y="2408894"/>
              <a:ext cx="98483" cy="0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E89E9CB-2982-7755-4BDB-159CE63922EC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4533082" y="2075540"/>
              <a:ext cx="1" cy="381407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157F86B-F494-04FD-3A5E-4378BA475D43}"/>
                </a:ext>
              </a:extLst>
            </p:cNvPr>
            <p:cNvCxnSpPr>
              <a:cxnSpLocks/>
              <a:stCxn id="23" idx="4"/>
              <a:endCxn id="26" idx="0"/>
            </p:cNvCxnSpPr>
            <p:nvPr/>
          </p:nvCxnSpPr>
          <p:spPr>
            <a:xfrm>
              <a:off x="4533083" y="2724197"/>
              <a:ext cx="1" cy="1218164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37ED58-36ED-B6E1-F4D3-770E101AA6EF}"/>
                </a:ext>
              </a:extLst>
            </p:cNvPr>
            <p:cNvCxnSpPr>
              <a:stCxn id="18" idx="3"/>
              <a:endCxn id="23" idx="2"/>
            </p:cNvCxnSpPr>
            <p:nvPr/>
          </p:nvCxnSpPr>
          <p:spPr>
            <a:xfrm flipV="1">
              <a:off x="3201347" y="2590572"/>
              <a:ext cx="1199384" cy="1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B79206-1750-FE98-9666-63BB65AAABF0}"/>
                </a:ext>
              </a:extLst>
            </p:cNvPr>
            <p:cNvCxnSpPr>
              <a:cxnSpLocks/>
              <a:stCxn id="26" idx="2"/>
              <a:endCxn id="19" idx="3"/>
            </p:cNvCxnSpPr>
            <p:nvPr/>
          </p:nvCxnSpPr>
          <p:spPr>
            <a:xfrm flipH="1">
              <a:off x="3201347" y="4075986"/>
              <a:ext cx="1199385" cy="8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72F55E-A90F-E02F-812F-FD668296ADE9}"/>
                </a:ext>
              </a:extLst>
            </p:cNvPr>
            <p:cNvSpPr txBox="1"/>
            <p:nvPr/>
          </p:nvSpPr>
          <p:spPr>
            <a:xfrm>
              <a:off x="3231827" y="129246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Slow, Long Action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779E7F-84F9-2BBD-1F96-56E26803C0E5}"/>
                </a:ext>
              </a:extLst>
            </p:cNvPr>
            <p:cNvSpPr txBox="1"/>
            <p:nvPr/>
          </p:nvSpPr>
          <p:spPr>
            <a:xfrm>
              <a:off x="3177121" y="2336174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Short, Fast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DF5B9E-2B51-26D7-6F17-FF9BB79B6ABE}"/>
                </a:ext>
              </a:extLst>
            </p:cNvPr>
            <p:cNvSpPr txBox="1"/>
            <p:nvPr/>
          </p:nvSpPr>
          <p:spPr>
            <a:xfrm>
              <a:off x="3275034" y="381839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Combined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3BF8BAC-1FCB-C8E8-E4C6-B75D8D605D51}"/>
                </a:ext>
              </a:extLst>
            </p:cNvPr>
            <p:cNvSpPr txBox="1"/>
            <p:nvPr/>
          </p:nvSpPr>
          <p:spPr>
            <a:xfrm>
              <a:off x="835152" y="2960558"/>
              <a:ext cx="77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521689-C048-1398-3BD3-E1CA2C99DB60}"/>
                </a:ext>
              </a:extLst>
            </p:cNvPr>
            <p:cNvSpPr txBox="1"/>
            <p:nvPr/>
          </p:nvSpPr>
          <p:spPr>
            <a:xfrm rot="16200000">
              <a:off x="453333" y="3082678"/>
              <a:ext cx="13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12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D436-2247-E7A8-7EB9-A61CF5EA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36821-0449-FE28-B58A-02A3EBF8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7" y="1835916"/>
            <a:ext cx="3255672" cy="42402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11D5AC-4232-CB7E-6E94-B1233B0D4990}"/>
              </a:ext>
            </a:extLst>
          </p:cNvPr>
          <p:cNvGrpSpPr/>
          <p:nvPr/>
        </p:nvGrpSpPr>
        <p:grpSpPr>
          <a:xfrm>
            <a:off x="3338836" y="2293126"/>
            <a:ext cx="3820233" cy="3089515"/>
            <a:chOff x="835152" y="1261759"/>
            <a:chExt cx="4057523" cy="31330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D7ABDB-A42A-7E8E-9873-E6FC4D75BCF4}"/>
                </a:ext>
              </a:extLst>
            </p:cNvPr>
            <p:cNvSpPr/>
            <p:nvPr/>
          </p:nvSpPr>
          <p:spPr>
            <a:xfrm>
              <a:off x="1524947" y="1261759"/>
              <a:ext cx="1694688" cy="621563"/>
            </a:xfrm>
            <a:prstGeom prst="rect">
              <a:avLst/>
            </a:prstGeom>
            <a:solidFill>
              <a:srgbClr val="199AAE"/>
            </a:solidFill>
            <a:ln>
              <a:solidFill>
                <a:srgbClr val="19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Slow Controller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A6E3C5-DF27-A3C8-F6D0-561AA58DF2D1}"/>
                </a:ext>
              </a:extLst>
            </p:cNvPr>
            <p:cNvSpPr/>
            <p:nvPr/>
          </p:nvSpPr>
          <p:spPr>
            <a:xfrm>
              <a:off x="1506659" y="2279791"/>
              <a:ext cx="1694688" cy="621563"/>
            </a:xfrm>
            <a:prstGeom prst="rect">
              <a:avLst/>
            </a:prstGeom>
            <a:solidFill>
              <a:srgbClr val="F76A6F"/>
            </a:solidFill>
            <a:ln>
              <a:solidFill>
                <a:srgbClr val="F76A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 Controller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299643-7325-9C7F-8C4D-5E70A5B92B66}"/>
                </a:ext>
              </a:extLst>
            </p:cNvPr>
            <p:cNvSpPr/>
            <p:nvPr/>
          </p:nvSpPr>
          <p:spPr>
            <a:xfrm>
              <a:off x="1506659" y="3773237"/>
              <a:ext cx="1694688" cy="621563"/>
            </a:xfrm>
            <a:prstGeom prst="rect">
              <a:avLst/>
            </a:prstGeom>
            <a:solidFill>
              <a:srgbClr val="FFBC44"/>
            </a:solidFill>
            <a:ln>
              <a:solidFill>
                <a:srgbClr val="FFBC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A96169E5-B20F-C2B2-9928-160A7F7325DC}"/>
                </a:ext>
              </a:extLst>
            </p:cNvPr>
            <p:cNvCxnSpPr>
              <a:stCxn id="9" idx="1"/>
              <a:endCxn id="7" idx="1"/>
            </p:cNvCxnSpPr>
            <p:nvPr/>
          </p:nvCxnSpPr>
          <p:spPr>
            <a:xfrm rot="10800000" flipH="1">
              <a:off x="1506659" y="1572541"/>
              <a:ext cx="18288" cy="2511478"/>
            </a:xfrm>
            <a:prstGeom prst="bentConnector3">
              <a:avLst>
                <a:gd name="adj1" fmla="val -12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353ABBF-7F65-7E98-F24C-AA26DFA653C9}"/>
                </a:ext>
              </a:extLst>
            </p:cNvPr>
            <p:cNvCxnSpPr>
              <a:cxnSpLocks/>
              <a:stCxn id="9" idx="1"/>
              <a:endCxn id="8" idx="1"/>
            </p:cNvCxnSpPr>
            <p:nvPr/>
          </p:nvCxnSpPr>
          <p:spPr>
            <a:xfrm rot="10800000">
              <a:off x="1506659" y="2590573"/>
              <a:ext cx="12700" cy="1493446"/>
            </a:xfrm>
            <a:prstGeom prst="bentConnector3">
              <a:avLst>
                <a:gd name="adj1" fmla="val 1944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A7864F8-4715-2E7C-805D-D49D3DC18D10}"/>
                </a:ext>
              </a:extLst>
            </p:cNvPr>
            <p:cNvCxnSpPr>
              <a:cxnSpLocks/>
              <a:stCxn id="7" idx="3"/>
              <a:endCxn id="16" idx="6"/>
            </p:cNvCxnSpPr>
            <p:nvPr/>
          </p:nvCxnSpPr>
          <p:spPr>
            <a:xfrm>
              <a:off x="3219635" y="1572541"/>
              <a:ext cx="1445800" cy="2503445"/>
            </a:xfrm>
            <a:prstGeom prst="bentConnector3">
              <a:avLst>
                <a:gd name="adj1" fmla="val 115811"/>
              </a:avLst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36ADE-EC3A-230B-BA17-F92C27A318AA}"/>
                </a:ext>
              </a:extLst>
            </p:cNvPr>
            <p:cNvSpPr/>
            <p:nvPr/>
          </p:nvSpPr>
          <p:spPr>
            <a:xfrm>
              <a:off x="4400731" y="2456947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83A74C-CD9E-2206-8E7B-69BE324D1980}"/>
                </a:ext>
              </a:extLst>
            </p:cNvPr>
            <p:cNvCxnSpPr>
              <a:cxnSpLocks/>
            </p:cNvCxnSpPr>
            <p:nvPr/>
          </p:nvCxnSpPr>
          <p:spPr>
            <a:xfrm>
              <a:off x="4433786" y="263862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379C20-335E-8576-C466-413BF87AF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267" y="2531697"/>
              <a:ext cx="65636" cy="1092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0B2F53-4EDC-B966-9FBC-AB3E2E1F95ED}"/>
                </a:ext>
              </a:extLst>
            </p:cNvPr>
            <p:cNvSpPr/>
            <p:nvPr/>
          </p:nvSpPr>
          <p:spPr>
            <a:xfrm>
              <a:off x="4400732" y="3942361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068EA4-9326-14A5-3EB6-FE2F2A9E90E7}"/>
                </a:ext>
              </a:extLst>
            </p:cNvPr>
            <p:cNvCxnSpPr>
              <a:cxnSpLocks/>
            </p:cNvCxnSpPr>
            <p:nvPr/>
          </p:nvCxnSpPr>
          <p:spPr>
            <a:xfrm>
              <a:off x="4475171" y="407598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3B5C10-EFB8-3EA3-036E-B64C110F6C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878" y="4001596"/>
              <a:ext cx="2381" cy="1428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54C497-8601-732B-9844-FCBEDDC872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464" y="2075541"/>
              <a:ext cx="3466211" cy="6015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C8FFA9-C8E6-F3D7-C585-C9585EF8FC46}"/>
                </a:ext>
              </a:extLst>
            </p:cNvPr>
            <p:cNvCxnSpPr/>
            <p:nvPr/>
          </p:nvCxnSpPr>
          <p:spPr>
            <a:xfrm>
              <a:off x="1426464" y="2075541"/>
              <a:ext cx="0" cy="333353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B07D07-E848-CB8E-A91B-7F779211A6A4}"/>
                </a:ext>
              </a:extLst>
            </p:cNvPr>
            <p:cNvCxnSpPr/>
            <p:nvPr/>
          </p:nvCxnSpPr>
          <p:spPr>
            <a:xfrm>
              <a:off x="1426464" y="2408894"/>
              <a:ext cx="98483" cy="0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207F08-5B73-6EEE-125F-0923F3FA1BFC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4533082" y="2075540"/>
              <a:ext cx="1" cy="381407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E061A4-AD73-1D3C-5EF2-548F8A48C1D8}"/>
                </a:ext>
              </a:extLst>
            </p:cNvPr>
            <p:cNvCxnSpPr>
              <a:cxnSpLocks/>
              <a:stCxn id="13" idx="4"/>
              <a:endCxn id="16" idx="0"/>
            </p:cNvCxnSpPr>
            <p:nvPr/>
          </p:nvCxnSpPr>
          <p:spPr>
            <a:xfrm>
              <a:off x="4533083" y="2724197"/>
              <a:ext cx="1" cy="1218164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C0F07FF-D22D-2211-BFE7-F7001D5F5C5F}"/>
                </a:ext>
              </a:extLst>
            </p:cNvPr>
            <p:cNvCxnSpPr>
              <a:stCxn id="8" idx="3"/>
              <a:endCxn id="13" idx="2"/>
            </p:cNvCxnSpPr>
            <p:nvPr/>
          </p:nvCxnSpPr>
          <p:spPr>
            <a:xfrm flipV="1">
              <a:off x="3201347" y="2590572"/>
              <a:ext cx="1199384" cy="1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5FF1BC-6649-21B0-C6B2-22319DB8B56B}"/>
                </a:ext>
              </a:extLst>
            </p:cNvPr>
            <p:cNvCxnSpPr>
              <a:cxnSpLocks/>
              <a:stCxn id="16" idx="2"/>
              <a:endCxn id="9" idx="3"/>
            </p:cNvCxnSpPr>
            <p:nvPr/>
          </p:nvCxnSpPr>
          <p:spPr>
            <a:xfrm flipH="1">
              <a:off x="3201347" y="4075986"/>
              <a:ext cx="1199385" cy="8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5CC461-33E7-73F6-8D35-D1F0C7D287C1}"/>
                </a:ext>
              </a:extLst>
            </p:cNvPr>
            <p:cNvSpPr txBox="1"/>
            <p:nvPr/>
          </p:nvSpPr>
          <p:spPr>
            <a:xfrm>
              <a:off x="3231827" y="129246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Slow, Long Action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285CFF-6531-E0F1-1DBF-F3D2F839F850}"/>
                </a:ext>
              </a:extLst>
            </p:cNvPr>
            <p:cNvSpPr txBox="1"/>
            <p:nvPr/>
          </p:nvSpPr>
          <p:spPr>
            <a:xfrm>
              <a:off x="3177121" y="2336174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Short, Fast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C1EFC9-3293-2570-4331-27EA5CFE66CD}"/>
                </a:ext>
              </a:extLst>
            </p:cNvPr>
            <p:cNvSpPr txBox="1"/>
            <p:nvPr/>
          </p:nvSpPr>
          <p:spPr>
            <a:xfrm>
              <a:off x="3275034" y="381839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Combined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1068B2-CA7E-1D85-FF1B-C37B1CCF97CC}"/>
                </a:ext>
              </a:extLst>
            </p:cNvPr>
            <p:cNvSpPr txBox="1"/>
            <p:nvPr/>
          </p:nvSpPr>
          <p:spPr>
            <a:xfrm>
              <a:off x="835152" y="2960558"/>
              <a:ext cx="77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D3A810-B3B8-B78B-D687-5A6489B9E60A}"/>
                </a:ext>
              </a:extLst>
            </p:cNvPr>
            <p:cNvSpPr txBox="1"/>
            <p:nvPr/>
          </p:nvSpPr>
          <p:spPr>
            <a:xfrm rot="16200000">
              <a:off x="453333" y="3082678"/>
              <a:ext cx="13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Observation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B51CDE-2A19-4447-AB0E-373FE9B6B048}"/>
              </a:ext>
            </a:extLst>
          </p:cNvPr>
          <p:cNvCxnSpPr/>
          <p:nvPr/>
        </p:nvCxnSpPr>
        <p:spPr>
          <a:xfrm flipH="1" flipV="1">
            <a:off x="2081463" y="3140242"/>
            <a:ext cx="1901566" cy="3314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63FCF2-6CAC-79E5-B6A4-D5E7727B31B2}"/>
              </a:ext>
            </a:extLst>
          </p:cNvPr>
          <p:cNvSpPr txBox="1"/>
          <p:nvPr/>
        </p:nvSpPr>
        <p:spPr>
          <a:xfrm>
            <a:off x="450407" y="1736314"/>
            <a:ext cx="18141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policy can be more difficult or easy depending on conditions. But under some conditions imposed by the parent policy, we can prove convergence? </a:t>
            </a:r>
          </a:p>
        </p:txBody>
      </p:sp>
    </p:spTree>
    <p:extLst>
      <p:ext uri="{BB962C8B-B14F-4D97-AF65-F5344CB8AC3E}">
        <p14:creationId xmlns:p14="http://schemas.microsoft.com/office/powerpoint/2010/main" val="196058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D273-AE5A-6EB4-0B7D-E2DF1DA5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Convergence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EF3BD-A1DB-2A24-77C4-5A900360E930}"/>
              </a:ext>
            </a:extLst>
          </p:cNvPr>
          <p:cNvGrpSpPr/>
          <p:nvPr/>
        </p:nvGrpSpPr>
        <p:grpSpPr>
          <a:xfrm>
            <a:off x="2300052" y="1696889"/>
            <a:ext cx="6783016" cy="4239015"/>
            <a:chOff x="722812" y="21706027"/>
            <a:chExt cx="17505598" cy="10940043"/>
          </a:xfrm>
        </p:grpSpPr>
        <p:pic>
          <p:nvPicPr>
            <p:cNvPr id="6" name="Picture 5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5F22F45-EEE4-58E6-0E12-1344FAB06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681" y="21706028"/>
              <a:ext cx="8434729" cy="5059729"/>
            </a:xfrm>
            <a:prstGeom prst="rect">
              <a:avLst/>
            </a:prstGeom>
          </p:spPr>
        </p:pic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B4F7538E-3F44-D1EA-A028-F1B4A1D60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662" y="21706027"/>
              <a:ext cx="8434729" cy="5059729"/>
            </a:xfrm>
            <a:prstGeom prst="rect">
              <a:avLst/>
            </a:prstGeom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20DC0AB2-5840-FA6B-3A10-585605DA6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3681" y="27586340"/>
              <a:ext cx="8434729" cy="5059729"/>
            </a:xfrm>
            <a:prstGeom prst="rect">
              <a:avLst/>
            </a:prstGeom>
          </p:spPr>
        </p:pic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046BB253-9D84-9C2C-7874-326B04791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12" y="27586341"/>
              <a:ext cx="8434729" cy="5059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2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2332-DDD4-7B19-2F8E-1402A7C2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Theory Math?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FB5A16-3743-AECD-6F75-757968E39559}"/>
              </a:ext>
            </a:extLst>
          </p:cNvPr>
          <p:cNvGrpSpPr/>
          <p:nvPr/>
        </p:nvGrpSpPr>
        <p:grpSpPr>
          <a:xfrm>
            <a:off x="3338836" y="2293126"/>
            <a:ext cx="3820233" cy="3089515"/>
            <a:chOff x="835152" y="1261759"/>
            <a:chExt cx="4057523" cy="31330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BA6E41-07C1-4F66-94C6-E7BB7BFC8CEE}"/>
                </a:ext>
              </a:extLst>
            </p:cNvPr>
            <p:cNvSpPr/>
            <p:nvPr/>
          </p:nvSpPr>
          <p:spPr>
            <a:xfrm>
              <a:off x="1524947" y="1261759"/>
              <a:ext cx="1694688" cy="621563"/>
            </a:xfrm>
            <a:prstGeom prst="rect">
              <a:avLst/>
            </a:prstGeom>
            <a:solidFill>
              <a:srgbClr val="199AAE"/>
            </a:solidFill>
            <a:ln>
              <a:solidFill>
                <a:srgbClr val="19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Slow Controller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40269A-E383-706A-6C47-BE5DC4E59467}"/>
                </a:ext>
              </a:extLst>
            </p:cNvPr>
            <p:cNvSpPr/>
            <p:nvPr/>
          </p:nvSpPr>
          <p:spPr>
            <a:xfrm>
              <a:off x="1506659" y="2279791"/>
              <a:ext cx="1694688" cy="621563"/>
            </a:xfrm>
            <a:prstGeom prst="rect">
              <a:avLst/>
            </a:prstGeom>
            <a:solidFill>
              <a:srgbClr val="F76A6F"/>
            </a:solidFill>
            <a:ln>
              <a:solidFill>
                <a:srgbClr val="F76A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 Controller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A014E8-311E-5549-8783-69AC83F4AD0D}"/>
                </a:ext>
              </a:extLst>
            </p:cNvPr>
            <p:cNvSpPr/>
            <p:nvPr/>
          </p:nvSpPr>
          <p:spPr>
            <a:xfrm>
              <a:off x="1506659" y="3773237"/>
              <a:ext cx="1694688" cy="621563"/>
            </a:xfrm>
            <a:prstGeom prst="rect">
              <a:avLst/>
            </a:prstGeom>
            <a:solidFill>
              <a:srgbClr val="FFBC44"/>
            </a:solidFill>
            <a:ln>
              <a:solidFill>
                <a:srgbClr val="FFBC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0A53583C-826F-986B-541C-5BBF2CACC813}"/>
                </a:ext>
              </a:extLst>
            </p:cNvPr>
            <p:cNvCxnSpPr>
              <a:stCxn id="7" idx="1"/>
              <a:endCxn id="5" idx="1"/>
            </p:cNvCxnSpPr>
            <p:nvPr/>
          </p:nvCxnSpPr>
          <p:spPr>
            <a:xfrm rot="10800000" flipH="1">
              <a:off x="1506659" y="1572541"/>
              <a:ext cx="18288" cy="2511478"/>
            </a:xfrm>
            <a:prstGeom prst="bentConnector3">
              <a:avLst>
                <a:gd name="adj1" fmla="val -12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91B07BF-7AE8-B105-62D8-51ADD3E921D4}"/>
                </a:ext>
              </a:extLst>
            </p:cNvPr>
            <p:cNvCxnSpPr>
              <a:cxnSpLocks/>
              <a:stCxn id="7" idx="1"/>
              <a:endCxn id="6" idx="1"/>
            </p:cNvCxnSpPr>
            <p:nvPr/>
          </p:nvCxnSpPr>
          <p:spPr>
            <a:xfrm rot="10800000">
              <a:off x="1506659" y="2590573"/>
              <a:ext cx="12700" cy="1493446"/>
            </a:xfrm>
            <a:prstGeom prst="bentConnector3">
              <a:avLst>
                <a:gd name="adj1" fmla="val 1944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CDF68EC-0B95-1DD6-1772-82D918691177}"/>
                </a:ext>
              </a:extLst>
            </p:cNvPr>
            <p:cNvCxnSpPr>
              <a:cxnSpLocks/>
              <a:stCxn id="5" idx="3"/>
              <a:endCxn id="14" idx="6"/>
            </p:cNvCxnSpPr>
            <p:nvPr/>
          </p:nvCxnSpPr>
          <p:spPr>
            <a:xfrm>
              <a:off x="3219635" y="1572541"/>
              <a:ext cx="1445800" cy="2503445"/>
            </a:xfrm>
            <a:prstGeom prst="bentConnector3">
              <a:avLst>
                <a:gd name="adj1" fmla="val 115811"/>
              </a:avLst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8AB7E51-DE50-AC9D-2842-D7D218B07E0B}"/>
                </a:ext>
              </a:extLst>
            </p:cNvPr>
            <p:cNvSpPr/>
            <p:nvPr/>
          </p:nvSpPr>
          <p:spPr>
            <a:xfrm>
              <a:off x="4400731" y="2456947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5898FC-DE45-B0BD-1A74-F113618C8F93}"/>
                </a:ext>
              </a:extLst>
            </p:cNvPr>
            <p:cNvCxnSpPr>
              <a:cxnSpLocks/>
            </p:cNvCxnSpPr>
            <p:nvPr/>
          </p:nvCxnSpPr>
          <p:spPr>
            <a:xfrm>
              <a:off x="4433786" y="263862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62FD3E-D0CC-8474-0A5A-490D8D5FE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267" y="2531697"/>
              <a:ext cx="65636" cy="1092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33465F-BF3F-5BE1-CFB1-E2886259D515}"/>
                </a:ext>
              </a:extLst>
            </p:cNvPr>
            <p:cNvSpPr/>
            <p:nvPr/>
          </p:nvSpPr>
          <p:spPr>
            <a:xfrm>
              <a:off x="4400732" y="3942361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919313-694A-AFFF-4CB0-E50FE1DDB20F}"/>
                </a:ext>
              </a:extLst>
            </p:cNvPr>
            <p:cNvCxnSpPr>
              <a:cxnSpLocks/>
            </p:cNvCxnSpPr>
            <p:nvPr/>
          </p:nvCxnSpPr>
          <p:spPr>
            <a:xfrm>
              <a:off x="4475171" y="407598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DD9585-3414-9F01-6940-17EBA2BED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878" y="4001596"/>
              <a:ext cx="2381" cy="1428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147CA9-D0F1-DC5E-18EC-B21CC35AE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464" y="2075541"/>
              <a:ext cx="3466211" cy="6015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B0A4A1-D495-E2DE-DD94-68B1EC1FF1DA}"/>
                </a:ext>
              </a:extLst>
            </p:cNvPr>
            <p:cNvCxnSpPr/>
            <p:nvPr/>
          </p:nvCxnSpPr>
          <p:spPr>
            <a:xfrm>
              <a:off x="1426464" y="2075541"/>
              <a:ext cx="0" cy="333353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94BCF3-85CB-4911-9969-C68DE881F2BE}"/>
                </a:ext>
              </a:extLst>
            </p:cNvPr>
            <p:cNvCxnSpPr/>
            <p:nvPr/>
          </p:nvCxnSpPr>
          <p:spPr>
            <a:xfrm>
              <a:off x="1426464" y="2408894"/>
              <a:ext cx="98483" cy="0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A119A4-F1D2-EE8B-F92E-0989184C5C1A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533082" y="2075540"/>
              <a:ext cx="1" cy="381407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F247D3-B577-AC11-822A-BBAD800E4322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4533083" y="2724197"/>
              <a:ext cx="1" cy="1218164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8E719E-47C4-B8E4-73B0-B63AA18F0691}"/>
                </a:ext>
              </a:extLst>
            </p:cNvPr>
            <p:cNvCxnSpPr>
              <a:stCxn id="6" idx="3"/>
              <a:endCxn id="11" idx="2"/>
            </p:cNvCxnSpPr>
            <p:nvPr/>
          </p:nvCxnSpPr>
          <p:spPr>
            <a:xfrm flipV="1">
              <a:off x="3201347" y="2590572"/>
              <a:ext cx="1199384" cy="1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68A6AB-9BA3-F583-B0F4-B93E45623FF8}"/>
                </a:ext>
              </a:extLst>
            </p:cNvPr>
            <p:cNvCxnSpPr>
              <a:cxnSpLocks/>
              <a:stCxn id="14" idx="2"/>
              <a:endCxn id="7" idx="3"/>
            </p:cNvCxnSpPr>
            <p:nvPr/>
          </p:nvCxnSpPr>
          <p:spPr>
            <a:xfrm flipH="1">
              <a:off x="3201347" y="4075986"/>
              <a:ext cx="1199385" cy="8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818D84-671E-8543-AFA0-64B0DC8E2D96}"/>
                </a:ext>
              </a:extLst>
            </p:cNvPr>
            <p:cNvSpPr txBox="1"/>
            <p:nvPr/>
          </p:nvSpPr>
          <p:spPr>
            <a:xfrm>
              <a:off x="3231827" y="129246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Slow, Long Action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F259D8-4705-D5BD-D8D8-C3162718216B}"/>
                </a:ext>
              </a:extLst>
            </p:cNvPr>
            <p:cNvSpPr txBox="1"/>
            <p:nvPr/>
          </p:nvSpPr>
          <p:spPr>
            <a:xfrm>
              <a:off x="3177121" y="2336174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Short, Fast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3EB06A-7F8F-D299-A3A1-9B9C68F30D41}"/>
                </a:ext>
              </a:extLst>
            </p:cNvPr>
            <p:cNvSpPr txBox="1"/>
            <p:nvPr/>
          </p:nvSpPr>
          <p:spPr>
            <a:xfrm>
              <a:off x="3275034" y="381839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Combined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5EDDA4-0A2A-5C8C-3006-D61CAEEB6B0C}"/>
                </a:ext>
              </a:extLst>
            </p:cNvPr>
            <p:cNvSpPr txBox="1"/>
            <p:nvPr/>
          </p:nvSpPr>
          <p:spPr>
            <a:xfrm>
              <a:off x="835152" y="2960558"/>
              <a:ext cx="77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AD1A75-042D-1DCF-F1C2-C158F714E8CE}"/>
                </a:ext>
              </a:extLst>
            </p:cNvPr>
            <p:cNvSpPr txBox="1"/>
            <p:nvPr/>
          </p:nvSpPr>
          <p:spPr>
            <a:xfrm rot="16200000">
              <a:off x="453333" y="3082678"/>
              <a:ext cx="13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48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6E20-AC5D-9557-0447-DD5E77EA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adaptive network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48367D-B5ED-F597-B2CB-690807676B25}"/>
              </a:ext>
            </a:extLst>
          </p:cNvPr>
          <p:cNvGrpSpPr/>
          <p:nvPr/>
        </p:nvGrpSpPr>
        <p:grpSpPr>
          <a:xfrm>
            <a:off x="982986" y="2489976"/>
            <a:ext cx="3820233" cy="3089515"/>
            <a:chOff x="835152" y="1261759"/>
            <a:chExt cx="4057523" cy="31330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AF5C42-14B2-98AF-2400-20D93CB3DE2F}"/>
                </a:ext>
              </a:extLst>
            </p:cNvPr>
            <p:cNvSpPr/>
            <p:nvPr/>
          </p:nvSpPr>
          <p:spPr>
            <a:xfrm>
              <a:off x="1524947" y="1261759"/>
              <a:ext cx="1694688" cy="621563"/>
            </a:xfrm>
            <a:prstGeom prst="rect">
              <a:avLst/>
            </a:prstGeom>
            <a:solidFill>
              <a:srgbClr val="199AAE"/>
            </a:solidFill>
            <a:ln>
              <a:solidFill>
                <a:srgbClr val="19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Slow Controller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81FED6-5B54-54AB-CE9F-AC3738C8419E}"/>
                </a:ext>
              </a:extLst>
            </p:cNvPr>
            <p:cNvSpPr/>
            <p:nvPr/>
          </p:nvSpPr>
          <p:spPr>
            <a:xfrm>
              <a:off x="1506659" y="2279791"/>
              <a:ext cx="1694688" cy="621563"/>
            </a:xfrm>
            <a:prstGeom prst="rect">
              <a:avLst/>
            </a:prstGeom>
            <a:solidFill>
              <a:srgbClr val="F76A6F"/>
            </a:solidFill>
            <a:ln>
              <a:solidFill>
                <a:srgbClr val="F76A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 Controller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14E6C8-10FA-E5AD-09DC-71A92A0703CB}"/>
                </a:ext>
              </a:extLst>
            </p:cNvPr>
            <p:cNvSpPr/>
            <p:nvPr/>
          </p:nvSpPr>
          <p:spPr>
            <a:xfrm>
              <a:off x="1506659" y="3773237"/>
              <a:ext cx="1694688" cy="621563"/>
            </a:xfrm>
            <a:prstGeom prst="rect">
              <a:avLst/>
            </a:prstGeom>
            <a:solidFill>
              <a:srgbClr val="FFBC44"/>
            </a:solidFill>
            <a:ln>
              <a:solidFill>
                <a:srgbClr val="FFBC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0E45B1D1-CB6E-4AD3-4E74-D531B7822A8C}"/>
                </a:ext>
              </a:extLst>
            </p:cNvPr>
            <p:cNvCxnSpPr>
              <a:stCxn id="7" idx="1"/>
              <a:endCxn id="5" idx="1"/>
            </p:cNvCxnSpPr>
            <p:nvPr/>
          </p:nvCxnSpPr>
          <p:spPr>
            <a:xfrm rot="10800000" flipH="1">
              <a:off x="1506659" y="1572541"/>
              <a:ext cx="18288" cy="2511478"/>
            </a:xfrm>
            <a:prstGeom prst="bentConnector3">
              <a:avLst>
                <a:gd name="adj1" fmla="val -12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ADB90515-0EF1-358C-E709-B322AA487057}"/>
                </a:ext>
              </a:extLst>
            </p:cNvPr>
            <p:cNvCxnSpPr>
              <a:cxnSpLocks/>
              <a:stCxn id="7" idx="1"/>
              <a:endCxn id="6" idx="1"/>
            </p:cNvCxnSpPr>
            <p:nvPr/>
          </p:nvCxnSpPr>
          <p:spPr>
            <a:xfrm rot="10800000">
              <a:off x="1506659" y="2590573"/>
              <a:ext cx="12700" cy="1493446"/>
            </a:xfrm>
            <a:prstGeom prst="bentConnector3">
              <a:avLst>
                <a:gd name="adj1" fmla="val 1944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EF18BCB-0300-3141-A24A-9893BB3D2A15}"/>
                </a:ext>
              </a:extLst>
            </p:cNvPr>
            <p:cNvCxnSpPr>
              <a:cxnSpLocks/>
              <a:stCxn id="5" idx="3"/>
              <a:endCxn id="14" idx="6"/>
            </p:cNvCxnSpPr>
            <p:nvPr/>
          </p:nvCxnSpPr>
          <p:spPr>
            <a:xfrm>
              <a:off x="3219635" y="1572541"/>
              <a:ext cx="1445800" cy="2503445"/>
            </a:xfrm>
            <a:prstGeom prst="bentConnector3">
              <a:avLst>
                <a:gd name="adj1" fmla="val 115811"/>
              </a:avLst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C8B720-7B4F-644E-266F-E0CA0AA25AC8}"/>
                </a:ext>
              </a:extLst>
            </p:cNvPr>
            <p:cNvSpPr/>
            <p:nvPr/>
          </p:nvSpPr>
          <p:spPr>
            <a:xfrm>
              <a:off x="4400731" y="2456947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170D64-CB62-ECC1-0DE7-16F288231B24}"/>
                </a:ext>
              </a:extLst>
            </p:cNvPr>
            <p:cNvCxnSpPr>
              <a:cxnSpLocks/>
            </p:cNvCxnSpPr>
            <p:nvPr/>
          </p:nvCxnSpPr>
          <p:spPr>
            <a:xfrm>
              <a:off x="4433786" y="263862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F86903-155E-DADA-B067-63A31B621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267" y="2531697"/>
              <a:ext cx="65636" cy="1092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821819-0241-AF83-6808-F77B7FA2BA37}"/>
                </a:ext>
              </a:extLst>
            </p:cNvPr>
            <p:cNvSpPr/>
            <p:nvPr/>
          </p:nvSpPr>
          <p:spPr>
            <a:xfrm>
              <a:off x="4400732" y="3942361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AEBC45-F8AC-9C08-A8EF-C9B7F69D589C}"/>
                </a:ext>
              </a:extLst>
            </p:cNvPr>
            <p:cNvCxnSpPr>
              <a:cxnSpLocks/>
            </p:cNvCxnSpPr>
            <p:nvPr/>
          </p:nvCxnSpPr>
          <p:spPr>
            <a:xfrm>
              <a:off x="4475171" y="407598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816C24-976E-60A2-9529-3453D70FBE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878" y="4001596"/>
              <a:ext cx="2381" cy="1428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B3E530-3D0B-1664-27A9-632EC53BA3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464" y="2075541"/>
              <a:ext cx="3466211" cy="6015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9A59F92-EADB-8B5F-B506-0840DD2CC8A0}"/>
                </a:ext>
              </a:extLst>
            </p:cNvPr>
            <p:cNvCxnSpPr/>
            <p:nvPr/>
          </p:nvCxnSpPr>
          <p:spPr>
            <a:xfrm>
              <a:off x="1426464" y="2075541"/>
              <a:ext cx="0" cy="333353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F49627-F8D1-F820-3668-018464ABE071}"/>
                </a:ext>
              </a:extLst>
            </p:cNvPr>
            <p:cNvCxnSpPr/>
            <p:nvPr/>
          </p:nvCxnSpPr>
          <p:spPr>
            <a:xfrm>
              <a:off x="1426464" y="2408894"/>
              <a:ext cx="98483" cy="0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899236F-B05F-5A28-A541-D47BA91C4E7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533082" y="2075540"/>
              <a:ext cx="1" cy="381407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9413A7-F08C-1D30-54C6-ADB4B56BB636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4533083" y="2724197"/>
              <a:ext cx="1" cy="1218164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DF28A2-63DB-0FD9-E224-876DDCB5FE16}"/>
                </a:ext>
              </a:extLst>
            </p:cNvPr>
            <p:cNvCxnSpPr>
              <a:stCxn id="6" idx="3"/>
              <a:endCxn id="11" idx="2"/>
            </p:cNvCxnSpPr>
            <p:nvPr/>
          </p:nvCxnSpPr>
          <p:spPr>
            <a:xfrm flipV="1">
              <a:off x="3201347" y="2590572"/>
              <a:ext cx="1199384" cy="1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2B65E4-C590-604A-3D93-D4CB1963EEE7}"/>
                </a:ext>
              </a:extLst>
            </p:cNvPr>
            <p:cNvCxnSpPr>
              <a:cxnSpLocks/>
              <a:stCxn id="14" idx="2"/>
              <a:endCxn id="7" idx="3"/>
            </p:cNvCxnSpPr>
            <p:nvPr/>
          </p:nvCxnSpPr>
          <p:spPr>
            <a:xfrm flipH="1">
              <a:off x="3201347" y="4075986"/>
              <a:ext cx="1199385" cy="8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ECD391-0652-E0DC-D2EB-ADFC6E9371AA}"/>
                </a:ext>
              </a:extLst>
            </p:cNvPr>
            <p:cNvSpPr txBox="1"/>
            <p:nvPr/>
          </p:nvSpPr>
          <p:spPr>
            <a:xfrm>
              <a:off x="3231827" y="129246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Slow, Long Action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F3C0DF-5001-561A-4B07-4B1A328D1903}"/>
                </a:ext>
              </a:extLst>
            </p:cNvPr>
            <p:cNvSpPr txBox="1"/>
            <p:nvPr/>
          </p:nvSpPr>
          <p:spPr>
            <a:xfrm>
              <a:off x="3177121" y="2336174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Short, Fast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C0F8A3-F3FE-E507-540D-A9A1E167ECA4}"/>
                </a:ext>
              </a:extLst>
            </p:cNvPr>
            <p:cNvSpPr txBox="1"/>
            <p:nvPr/>
          </p:nvSpPr>
          <p:spPr>
            <a:xfrm>
              <a:off x="3275034" y="381839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Combined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A0CC8B-E829-5A28-1D17-270CD3B1A477}"/>
                </a:ext>
              </a:extLst>
            </p:cNvPr>
            <p:cNvSpPr txBox="1"/>
            <p:nvPr/>
          </p:nvSpPr>
          <p:spPr>
            <a:xfrm>
              <a:off x="835152" y="2960558"/>
              <a:ext cx="77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77F71B-6994-C9FA-B58E-283594ED296E}"/>
                </a:ext>
              </a:extLst>
            </p:cNvPr>
            <p:cNvSpPr txBox="1"/>
            <p:nvPr/>
          </p:nvSpPr>
          <p:spPr>
            <a:xfrm rot="16200000">
              <a:off x="453333" y="3082678"/>
              <a:ext cx="13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Observation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F9B0F15-AF2F-8810-7272-1520AD50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36" y="2520252"/>
            <a:ext cx="4341669" cy="24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FD9-BAD3-5B87-ED25-987DE931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Reflexes / acting in emergency states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0FB286-CA07-9B4C-9638-300923283669}"/>
              </a:ext>
            </a:extLst>
          </p:cNvPr>
          <p:cNvGrpSpPr/>
          <p:nvPr/>
        </p:nvGrpSpPr>
        <p:grpSpPr>
          <a:xfrm>
            <a:off x="982986" y="2489976"/>
            <a:ext cx="3820233" cy="3089515"/>
            <a:chOff x="835152" y="1261759"/>
            <a:chExt cx="4057523" cy="31330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FAF568-E2A0-9297-5368-0E99E8EAB8DD}"/>
                </a:ext>
              </a:extLst>
            </p:cNvPr>
            <p:cNvSpPr/>
            <p:nvPr/>
          </p:nvSpPr>
          <p:spPr>
            <a:xfrm>
              <a:off x="1524947" y="1261759"/>
              <a:ext cx="1694688" cy="621563"/>
            </a:xfrm>
            <a:prstGeom prst="rect">
              <a:avLst/>
            </a:prstGeom>
            <a:solidFill>
              <a:srgbClr val="199AAE"/>
            </a:solidFill>
            <a:ln>
              <a:solidFill>
                <a:srgbClr val="199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Slow Controller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F4BC24-8F6F-0FF5-3409-AFA6EA4A4B78}"/>
                </a:ext>
              </a:extLst>
            </p:cNvPr>
            <p:cNvSpPr/>
            <p:nvPr/>
          </p:nvSpPr>
          <p:spPr>
            <a:xfrm>
              <a:off x="1506659" y="2279791"/>
              <a:ext cx="1694688" cy="621563"/>
            </a:xfrm>
            <a:prstGeom prst="rect">
              <a:avLst/>
            </a:prstGeom>
            <a:solidFill>
              <a:srgbClr val="F76A6F"/>
            </a:solidFill>
            <a:ln>
              <a:solidFill>
                <a:srgbClr val="F76A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Fast Controller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729585-BC1B-9430-C1D7-577F41B86F80}"/>
                </a:ext>
              </a:extLst>
            </p:cNvPr>
            <p:cNvSpPr/>
            <p:nvPr/>
          </p:nvSpPr>
          <p:spPr>
            <a:xfrm>
              <a:off x="1506659" y="3773237"/>
              <a:ext cx="1694688" cy="621563"/>
            </a:xfrm>
            <a:prstGeom prst="rect">
              <a:avLst/>
            </a:prstGeom>
            <a:solidFill>
              <a:srgbClr val="FFBC44"/>
            </a:solidFill>
            <a:ln>
              <a:solidFill>
                <a:srgbClr val="FFBC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C0C7C6FD-D5D9-285E-0C15-12DF955FB519}"/>
                </a:ext>
              </a:extLst>
            </p:cNvPr>
            <p:cNvCxnSpPr>
              <a:stCxn id="7" idx="1"/>
              <a:endCxn id="5" idx="1"/>
            </p:cNvCxnSpPr>
            <p:nvPr/>
          </p:nvCxnSpPr>
          <p:spPr>
            <a:xfrm rot="10800000" flipH="1">
              <a:off x="1506659" y="1572541"/>
              <a:ext cx="18288" cy="2511478"/>
            </a:xfrm>
            <a:prstGeom prst="bentConnector3">
              <a:avLst>
                <a:gd name="adj1" fmla="val -12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0FE3C492-A71A-F2C9-E25F-3F8840BE11EA}"/>
                </a:ext>
              </a:extLst>
            </p:cNvPr>
            <p:cNvCxnSpPr>
              <a:cxnSpLocks/>
              <a:stCxn id="7" idx="1"/>
              <a:endCxn id="6" idx="1"/>
            </p:cNvCxnSpPr>
            <p:nvPr/>
          </p:nvCxnSpPr>
          <p:spPr>
            <a:xfrm rot="10800000">
              <a:off x="1506659" y="2590573"/>
              <a:ext cx="12700" cy="1493446"/>
            </a:xfrm>
            <a:prstGeom prst="bentConnector3">
              <a:avLst>
                <a:gd name="adj1" fmla="val 1944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5CBBC944-1342-57E6-F831-729DED064FBB}"/>
                </a:ext>
              </a:extLst>
            </p:cNvPr>
            <p:cNvCxnSpPr>
              <a:cxnSpLocks/>
              <a:stCxn id="5" idx="3"/>
              <a:endCxn id="14" idx="6"/>
            </p:cNvCxnSpPr>
            <p:nvPr/>
          </p:nvCxnSpPr>
          <p:spPr>
            <a:xfrm>
              <a:off x="3219635" y="1572541"/>
              <a:ext cx="1445800" cy="2503445"/>
            </a:xfrm>
            <a:prstGeom prst="bentConnector3">
              <a:avLst>
                <a:gd name="adj1" fmla="val 115811"/>
              </a:avLst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7B262F-B1C0-8D11-15CE-A262F9336976}"/>
                </a:ext>
              </a:extLst>
            </p:cNvPr>
            <p:cNvSpPr/>
            <p:nvPr/>
          </p:nvSpPr>
          <p:spPr>
            <a:xfrm>
              <a:off x="4400731" y="2456947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8CB0B1-3479-E328-7009-A9A7E821ADDF}"/>
                </a:ext>
              </a:extLst>
            </p:cNvPr>
            <p:cNvCxnSpPr>
              <a:cxnSpLocks/>
            </p:cNvCxnSpPr>
            <p:nvPr/>
          </p:nvCxnSpPr>
          <p:spPr>
            <a:xfrm>
              <a:off x="4433786" y="263862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93EFF0-DA69-0376-D817-792A6CA96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267" y="2531697"/>
              <a:ext cx="65636" cy="1092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AAECA1-BDF4-72F8-A2FE-B127374F2335}"/>
                </a:ext>
              </a:extLst>
            </p:cNvPr>
            <p:cNvSpPr/>
            <p:nvPr/>
          </p:nvSpPr>
          <p:spPr>
            <a:xfrm>
              <a:off x="4400732" y="3942361"/>
              <a:ext cx="264703" cy="26725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4FD119-9C41-2C70-A6DB-D13E39AD6823}"/>
                </a:ext>
              </a:extLst>
            </p:cNvPr>
            <p:cNvCxnSpPr>
              <a:cxnSpLocks/>
            </p:cNvCxnSpPr>
            <p:nvPr/>
          </p:nvCxnSpPr>
          <p:spPr>
            <a:xfrm>
              <a:off x="4475171" y="4075986"/>
              <a:ext cx="11582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CC19E7-FCD2-818A-61F3-7F4C04522B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878" y="4001596"/>
              <a:ext cx="2381" cy="1428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2E639C-15D1-5854-84FC-1ABDFEC59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464" y="2075541"/>
              <a:ext cx="3466211" cy="6015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C6AF2F-1A1F-EBE3-516A-BD8B14DA0835}"/>
                </a:ext>
              </a:extLst>
            </p:cNvPr>
            <p:cNvCxnSpPr/>
            <p:nvPr/>
          </p:nvCxnSpPr>
          <p:spPr>
            <a:xfrm>
              <a:off x="1426464" y="2075541"/>
              <a:ext cx="0" cy="333353"/>
            </a:xfrm>
            <a:prstGeom prst="line">
              <a:avLst/>
            </a:prstGeom>
            <a:ln w="12700">
              <a:solidFill>
                <a:srgbClr val="199A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892E189-16B4-FA56-6381-F07A4C423B8E}"/>
                </a:ext>
              </a:extLst>
            </p:cNvPr>
            <p:cNvCxnSpPr/>
            <p:nvPr/>
          </p:nvCxnSpPr>
          <p:spPr>
            <a:xfrm>
              <a:off x="1426464" y="2408894"/>
              <a:ext cx="98483" cy="0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C7DAA0-8B0D-105B-1711-0E3C08AC337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533082" y="2075540"/>
              <a:ext cx="1" cy="381407"/>
            </a:xfrm>
            <a:prstGeom prst="straightConnector1">
              <a:avLst/>
            </a:prstGeom>
            <a:ln w="12700">
              <a:solidFill>
                <a:srgbClr val="199AA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1E61AA-2038-74E9-BA6A-8899E3D25FB5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4533083" y="2724197"/>
              <a:ext cx="1" cy="1218164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399619-F215-2973-3197-B9A508AC3DF2}"/>
                </a:ext>
              </a:extLst>
            </p:cNvPr>
            <p:cNvCxnSpPr>
              <a:stCxn id="6" idx="3"/>
              <a:endCxn id="11" idx="2"/>
            </p:cNvCxnSpPr>
            <p:nvPr/>
          </p:nvCxnSpPr>
          <p:spPr>
            <a:xfrm flipV="1">
              <a:off x="3201347" y="2590572"/>
              <a:ext cx="1199384" cy="1"/>
            </a:xfrm>
            <a:prstGeom prst="straightConnector1">
              <a:avLst/>
            </a:prstGeom>
            <a:ln w="12700">
              <a:solidFill>
                <a:srgbClr val="F76A6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0438A0-56A9-2AA0-5037-5559BB0DCDB0}"/>
                </a:ext>
              </a:extLst>
            </p:cNvPr>
            <p:cNvCxnSpPr>
              <a:cxnSpLocks/>
              <a:stCxn id="14" idx="2"/>
              <a:endCxn id="7" idx="3"/>
            </p:cNvCxnSpPr>
            <p:nvPr/>
          </p:nvCxnSpPr>
          <p:spPr>
            <a:xfrm flipH="1">
              <a:off x="3201347" y="4075986"/>
              <a:ext cx="1199385" cy="8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E2E8AB-AF88-285C-3379-D29296FE04F5}"/>
                </a:ext>
              </a:extLst>
            </p:cNvPr>
            <p:cNvSpPr txBox="1"/>
            <p:nvPr/>
          </p:nvSpPr>
          <p:spPr>
            <a:xfrm>
              <a:off x="3231827" y="129246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Slow, Long Action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5C3AAD-E6A1-CEC9-BD0B-1589C767FD32}"/>
                </a:ext>
              </a:extLst>
            </p:cNvPr>
            <p:cNvSpPr txBox="1"/>
            <p:nvPr/>
          </p:nvSpPr>
          <p:spPr>
            <a:xfrm>
              <a:off x="3177121" y="2336174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Short, Fast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BE229E-DEC0-7051-3A68-14E833736A40}"/>
                </a:ext>
              </a:extLst>
            </p:cNvPr>
            <p:cNvSpPr txBox="1"/>
            <p:nvPr/>
          </p:nvSpPr>
          <p:spPr>
            <a:xfrm>
              <a:off x="3275034" y="3818392"/>
              <a:ext cx="138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Combined</a:t>
              </a:r>
            </a:p>
            <a:p>
              <a:r>
                <a:rPr lang="en-US" sz="1400" b="1" dirty="0"/>
                <a:t>Action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E4E633-6888-9304-9720-52729F4787AE}"/>
                </a:ext>
              </a:extLst>
            </p:cNvPr>
            <p:cNvSpPr txBox="1"/>
            <p:nvPr/>
          </p:nvSpPr>
          <p:spPr>
            <a:xfrm>
              <a:off x="835152" y="2960558"/>
              <a:ext cx="779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D01BB6-8C6F-E5CC-68E6-0B6858890120}"/>
                </a:ext>
              </a:extLst>
            </p:cNvPr>
            <p:cNvSpPr txBox="1"/>
            <p:nvPr/>
          </p:nvSpPr>
          <p:spPr>
            <a:xfrm rot="16200000">
              <a:off x="453333" y="3082678"/>
              <a:ext cx="13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Observation</a:t>
              </a:r>
            </a:p>
          </p:txBody>
        </p:sp>
      </p:grpSp>
      <p:pic>
        <p:nvPicPr>
          <p:cNvPr id="221" name="Picture 220">
            <a:extLst>
              <a:ext uri="{FF2B5EF4-FFF2-40B4-BE49-F238E27FC236}">
                <a16:creationId xmlns:a16="http://schemas.microsoft.com/office/drawing/2014/main" id="{2DDECA0F-E72D-8BFE-D677-62EBA6E5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084" y="1519532"/>
            <a:ext cx="7090263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2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D9C5-01B9-AC65-75E9-594CD680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XAI: Temporally important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F3384-FDD7-777A-F419-8E479ED53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6843" y="2292350"/>
            <a:ext cx="3738302" cy="3636963"/>
          </a:xfrm>
        </p:spPr>
      </p:pic>
    </p:spTree>
    <p:extLst>
      <p:ext uri="{BB962C8B-B14F-4D97-AF65-F5344CB8AC3E}">
        <p14:creationId xmlns:p14="http://schemas.microsoft.com/office/powerpoint/2010/main" val="10779346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5E2E8"/>
      </a:lt2>
      <a:accent1>
        <a:srgbClr val="95A77E"/>
      </a:accent1>
      <a:accent2>
        <a:srgbClr val="A3A470"/>
      </a:accent2>
      <a:accent3>
        <a:srgbClr val="B49E7B"/>
      </a:accent3>
      <a:accent4>
        <a:srgbClr val="BA8B7F"/>
      </a:accent4>
      <a:accent5>
        <a:srgbClr val="C4929D"/>
      </a:accent5>
      <a:accent6>
        <a:srgbClr val="BA7FA4"/>
      </a:accent6>
      <a:hlink>
        <a:srgbClr val="8869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259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Temporally Layered Architecture</vt:lpstr>
      <vt:lpstr>Asynchronous independent systems</vt:lpstr>
      <vt:lpstr>Real world Application</vt:lpstr>
      <vt:lpstr>Convergence Guarantee?</vt:lpstr>
      <vt:lpstr>Better Convergence</vt:lpstr>
      <vt:lpstr>Control Theory Math?</vt:lpstr>
      <vt:lpstr>Single adaptive network</vt:lpstr>
      <vt:lpstr>Reflexes / acting in emergency states</vt:lpstr>
      <vt:lpstr> XAI: Temporally important states</vt:lpstr>
      <vt:lpstr>Thesis Committee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Temporally Layered Architecture</dc:title>
  <dc:creator>Devdhar Patel</dc:creator>
  <cp:lastModifiedBy>Devdhar Patel</cp:lastModifiedBy>
  <cp:revision>2</cp:revision>
  <dcterms:created xsi:type="dcterms:W3CDTF">2022-09-01T18:25:45Z</dcterms:created>
  <dcterms:modified xsi:type="dcterms:W3CDTF">2022-09-12T11:16:48Z</dcterms:modified>
</cp:coreProperties>
</file>