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6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2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1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7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4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8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8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3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9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4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10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F8440-65EE-B8EC-459F-62D05D395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/>
              <a:t>Temporally Layered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366EB-84F0-5AA1-7BE0-3372592BB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11CCFE2-6EE4-AC6D-3E03-6974D97B1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5" r="13487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58FE-81F6-E667-56F7-3BE4C792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independent systems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CF9FA4-25DF-49C2-2BF5-CBF6784BCDE3}"/>
              </a:ext>
            </a:extLst>
          </p:cNvPr>
          <p:cNvGrpSpPr/>
          <p:nvPr/>
        </p:nvGrpSpPr>
        <p:grpSpPr>
          <a:xfrm>
            <a:off x="503848" y="2593602"/>
            <a:ext cx="4057523" cy="3133041"/>
            <a:chOff x="835152" y="1261759"/>
            <a:chExt cx="4057523" cy="31330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B3099E9-2F4E-E27A-4065-A7EB612642DD}"/>
                </a:ext>
              </a:extLst>
            </p:cNvPr>
            <p:cNvSpPr/>
            <p:nvPr/>
          </p:nvSpPr>
          <p:spPr>
            <a:xfrm>
              <a:off x="1524947" y="1261759"/>
              <a:ext cx="1694688" cy="621563"/>
            </a:xfrm>
            <a:prstGeom prst="rect">
              <a:avLst/>
            </a:prstGeom>
            <a:solidFill>
              <a:srgbClr val="199AAE"/>
            </a:solidFill>
            <a:ln>
              <a:solidFill>
                <a:srgbClr val="19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Slow Controller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AF3915-B10E-5658-F36F-1C3B7C03AC06}"/>
                </a:ext>
              </a:extLst>
            </p:cNvPr>
            <p:cNvSpPr/>
            <p:nvPr/>
          </p:nvSpPr>
          <p:spPr>
            <a:xfrm>
              <a:off x="1506659" y="2279791"/>
              <a:ext cx="1694688" cy="621563"/>
            </a:xfrm>
            <a:prstGeom prst="rect">
              <a:avLst/>
            </a:prstGeom>
            <a:solidFill>
              <a:srgbClr val="F76A6F"/>
            </a:solidFill>
            <a:ln>
              <a:solidFill>
                <a:srgbClr val="F76A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Fast Controller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B79F6B-05A0-F71D-EC4C-230F63DE952C}"/>
                </a:ext>
              </a:extLst>
            </p:cNvPr>
            <p:cNvSpPr/>
            <p:nvPr/>
          </p:nvSpPr>
          <p:spPr>
            <a:xfrm>
              <a:off x="1506659" y="3773237"/>
              <a:ext cx="1694688" cy="621563"/>
            </a:xfrm>
            <a:prstGeom prst="rect">
              <a:avLst/>
            </a:prstGeom>
            <a:solidFill>
              <a:srgbClr val="FFBC44"/>
            </a:solidFill>
            <a:ln>
              <a:solidFill>
                <a:srgbClr val="FFBC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Environment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FACC00E8-C05F-2FF8-35B3-A3F5D7D5C891}"/>
                </a:ext>
              </a:extLst>
            </p:cNvPr>
            <p:cNvCxnSpPr>
              <a:stCxn id="34" idx="1"/>
              <a:endCxn id="32" idx="1"/>
            </p:cNvCxnSpPr>
            <p:nvPr/>
          </p:nvCxnSpPr>
          <p:spPr>
            <a:xfrm rot="10800000" flipH="1">
              <a:off x="1506659" y="1572541"/>
              <a:ext cx="18288" cy="2511478"/>
            </a:xfrm>
            <a:prstGeom prst="bentConnector3">
              <a:avLst>
                <a:gd name="adj1" fmla="val -12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C5148727-2093-F738-A46C-23AAA22DD7BE}"/>
                </a:ext>
              </a:extLst>
            </p:cNvPr>
            <p:cNvCxnSpPr>
              <a:cxnSpLocks/>
              <a:stCxn id="34" idx="1"/>
              <a:endCxn id="33" idx="1"/>
            </p:cNvCxnSpPr>
            <p:nvPr/>
          </p:nvCxnSpPr>
          <p:spPr>
            <a:xfrm rot="10800000">
              <a:off x="1506659" y="2590573"/>
              <a:ext cx="12700" cy="1493446"/>
            </a:xfrm>
            <a:prstGeom prst="bentConnector3">
              <a:avLst>
                <a:gd name="adj1" fmla="val 1944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A8321090-628E-E2C6-435C-E3721E2D0478}"/>
                </a:ext>
              </a:extLst>
            </p:cNvPr>
            <p:cNvCxnSpPr>
              <a:cxnSpLocks/>
              <a:stCxn id="32" idx="3"/>
              <a:endCxn id="41" idx="6"/>
            </p:cNvCxnSpPr>
            <p:nvPr/>
          </p:nvCxnSpPr>
          <p:spPr>
            <a:xfrm>
              <a:off x="3219635" y="1572541"/>
              <a:ext cx="1445800" cy="2503445"/>
            </a:xfrm>
            <a:prstGeom prst="bentConnector3">
              <a:avLst>
                <a:gd name="adj1" fmla="val 115811"/>
              </a:avLst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FEDD596-12E7-1030-BD65-9897ACFFB8A5}"/>
                </a:ext>
              </a:extLst>
            </p:cNvPr>
            <p:cNvSpPr/>
            <p:nvPr/>
          </p:nvSpPr>
          <p:spPr>
            <a:xfrm>
              <a:off x="4400731" y="2456947"/>
              <a:ext cx="264703" cy="2672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4B24EFE-28C1-0F7D-5458-D61BE851279F}"/>
                </a:ext>
              </a:extLst>
            </p:cNvPr>
            <p:cNvCxnSpPr>
              <a:cxnSpLocks/>
            </p:cNvCxnSpPr>
            <p:nvPr/>
          </p:nvCxnSpPr>
          <p:spPr>
            <a:xfrm>
              <a:off x="4433786" y="2638626"/>
              <a:ext cx="11582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937128A-83E8-1073-3F15-435408450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267" y="2531697"/>
              <a:ext cx="65636" cy="1092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4C2FECC-A61C-83A6-779E-EF7EFD3B2DFF}"/>
                </a:ext>
              </a:extLst>
            </p:cNvPr>
            <p:cNvSpPr/>
            <p:nvPr/>
          </p:nvSpPr>
          <p:spPr>
            <a:xfrm>
              <a:off x="4400732" y="3942361"/>
              <a:ext cx="264703" cy="2672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1396AC8-72E6-DF09-5ABC-F46915733F39}"/>
                </a:ext>
              </a:extLst>
            </p:cNvPr>
            <p:cNvCxnSpPr>
              <a:cxnSpLocks/>
            </p:cNvCxnSpPr>
            <p:nvPr/>
          </p:nvCxnSpPr>
          <p:spPr>
            <a:xfrm>
              <a:off x="4475171" y="4075986"/>
              <a:ext cx="11582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E00B460-6B3E-C193-62C5-D159FF3C68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4878" y="4001596"/>
              <a:ext cx="2381" cy="14287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21C740-7438-24F4-3C11-3ADC43D8BF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464" y="2075541"/>
              <a:ext cx="3466211" cy="6015"/>
            </a:xfrm>
            <a:prstGeom prst="line">
              <a:avLst/>
            </a:prstGeom>
            <a:ln w="12700">
              <a:solidFill>
                <a:srgbClr val="199A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5FE5C3-09F0-4147-34FA-D63A75CE2D85}"/>
                </a:ext>
              </a:extLst>
            </p:cNvPr>
            <p:cNvCxnSpPr/>
            <p:nvPr/>
          </p:nvCxnSpPr>
          <p:spPr>
            <a:xfrm>
              <a:off x="1426464" y="2075541"/>
              <a:ext cx="0" cy="333353"/>
            </a:xfrm>
            <a:prstGeom prst="line">
              <a:avLst/>
            </a:prstGeom>
            <a:ln w="12700">
              <a:solidFill>
                <a:srgbClr val="199A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F99C0B8-33DC-A5FF-CD62-9F721E4D7D17}"/>
                </a:ext>
              </a:extLst>
            </p:cNvPr>
            <p:cNvCxnSpPr/>
            <p:nvPr/>
          </p:nvCxnSpPr>
          <p:spPr>
            <a:xfrm>
              <a:off x="1426464" y="2408894"/>
              <a:ext cx="98483" cy="0"/>
            </a:xfrm>
            <a:prstGeom prst="straightConnector1">
              <a:avLst/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0887193-EEB6-58BF-B333-18680D2973AB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4533082" y="2075540"/>
              <a:ext cx="1" cy="381407"/>
            </a:xfrm>
            <a:prstGeom prst="straightConnector1">
              <a:avLst/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A942147-A1ED-B3BF-6F11-0624F91A35A8}"/>
                </a:ext>
              </a:extLst>
            </p:cNvPr>
            <p:cNvCxnSpPr>
              <a:cxnSpLocks/>
              <a:stCxn id="38" idx="4"/>
              <a:endCxn id="41" idx="0"/>
            </p:cNvCxnSpPr>
            <p:nvPr/>
          </p:nvCxnSpPr>
          <p:spPr>
            <a:xfrm>
              <a:off x="4533083" y="2724197"/>
              <a:ext cx="1" cy="1218164"/>
            </a:xfrm>
            <a:prstGeom prst="straightConnector1">
              <a:avLst/>
            </a:prstGeom>
            <a:ln w="12700">
              <a:solidFill>
                <a:srgbClr val="F76A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FD249DB-81DD-F76A-5D2A-3D4D81EE7CE2}"/>
                </a:ext>
              </a:extLst>
            </p:cNvPr>
            <p:cNvCxnSpPr>
              <a:stCxn id="33" idx="3"/>
              <a:endCxn id="38" idx="2"/>
            </p:cNvCxnSpPr>
            <p:nvPr/>
          </p:nvCxnSpPr>
          <p:spPr>
            <a:xfrm flipV="1">
              <a:off x="3201347" y="2590572"/>
              <a:ext cx="1199384" cy="1"/>
            </a:xfrm>
            <a:prstGeom prst="straightConnector1">
              <a:avLst/>
            </a:prstGeom>
            <a:ln w="12700">
              <a:solidFill>
                <a:srgbClr val="F76A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1F1C646-30C9-BDBB-09D2-40F093FEB519}"/>
                </a:ext>
              </a:extLst>
            </p:cNvPr>
            <p:cNvCxnSpPr>
              <a:cxnSpLocks/>
              <a:stCxn id="41" idx="2"/>
              <a:endCxn id="34" idx="3"/>
            </p:cNvCxnSpPr>
            <p:nvPr/>
          </p:nvCxnSpPr>
          <p:spPr>
            <a:xfrm flipH="1">
              <a:off x="3201347" y="4075986"/>
              <a:ext cx="1199385" cy="80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B01CA6B-031B-4479-0DBA-627B122F181D}"/>
                </a:ext>
              </a:extLst>
            </p:cNvPr>
            <p:cNvSpPr txBox="1"/>
            <p:nvPr/>
          </p:nvSpPr>
          <p:spPr>
            <a:xfrm>
              <a:off x="3231827" y="1292462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Slow, Long Action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CF8D2B7-F220-E3DA-0F5F-2B41731D3E8E}"/>
                </a:ext>
              </a:extLst>
            </p:cNvPr>
            <p:cNvSpPr txBox="1"/>
            <p:nvPr/>
          </p:nvSpPr>
          <p:spPr>
            <a:xfrm>
              <a:off x="3177121" y="2336174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Short, Fast</a:t>
              </a:r>
            </a:p>
            <a:p>
              <a:r>
                <a:rPr lang="en-US" sz="1400" b="1" dirty="0"/>
                <a:t>Action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8DEBE01-AE47-E9BF-616E-1C9E90A52111}"/>
                </a:ext>
              </a:extLst>
            </p:cNvPr>
            <p:cNvSpPr txBox="1"/>
            <p:nvPr/>
          </p:nvSpPr>
          <p:spPr>
            <a:xfrm>
              <a:off x="3275034" y="3818392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Combined</a:t>
              </a:r>
            </a:p>
            <a:p>
              <a:r>
                <a:rPr lang="en-US" sz="1400" b="1" dirty="0"/>
                <a:t>Action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7D77F46-8104-7B9A-3D22-B4F61C84D225}"/>
                </a:ext>
              </a:extLst>
            </p:cNvPr>
            <p:cNvSpPr txBox="1"/>
            <p:nvPr/>
          </p:nvSpPr>
          <p:spPr>
            <a:xfrm>
              <a:off x="835152" y="2960558"/>
              <a:ext cx="77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BE9EFB-5B54-483A-AEBC-E484302219FD}"/>
                </a:ext>
              </a:extLst>
            </p:cNvPr>
            <p:cNvSpPr txBox="1"/>
            <p:nvPr/>
          </p:nvSpPr>
          <p:spPr>
            <a:xfrm rot="16200000">
              <a:off x="453333" y="3082678"/>
              <a:ext cx="13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Observation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A15E622-F581-2A1E-C85E-E96B39260337}"/>
              </a:ext>
            </a:extLst>
          </p:cNvPr>
          <p:cNvSpPr txBox="1"/>
          <p:nvPr/>
        </p:nvSpPr>
        <p:spPr>
          <a:xfrm>
            <a:off x="5382874" y="2309675"/>
            <a:ext cx="57631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biology, systems do not differ in response time by a 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Sensing is always much faster than processing and actuation. (e.g. event based camera)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multiple systems with different delays, if we have different independent systems with similar delays acting, we can have a finer control than the delay allows.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Temporal population coding!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Would allow for graceful degradation as we remove systems. </a:t>
            </a:r>
          </a:p>
        </p:txBody>
      </p:sp>
    </p:spTree>
    <p:extLst>
      <p:ext uri="{BB962C8B-B14F-4D97-AF65-F5344CB8AC3E}">
        <p14:creationId xmlns:p14="http://schemas.microsoft.com/office/powerpoint/2010/main" val="157944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EFD1-1566-7E99-573F-136A9DC2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8912-3F56-1AD3-F276-B194D4E3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12" y="1678241"/>
            <a:ext cx="10691265" cy="3636088"/>
          </a:xfrm>
        </p:spPr>
        <p:txBody>
          <a:bodyPr/>
          <a:lstStyle/>
          <a:p>
            <a:r>
              <a:rPr lang="en-US" dirty="0"/>
              <a:t>Apply in a real-world architecture with communication delays.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3890EB-379E-A131-384A-E1F03379D585}"/>
              </a:ext>
            </a:extLst>
          </p:cNvPr>
          <p:cNvGrpSpPr/>
          <p:nvPr/>
        </p:nvGrpSpPr>
        <p:grpSpPr>
          <a:xfrm>
            <a:off x="4456044" y="3372361"/>
            <a:ext cx="5413868" cy="1477618"/>
            <a:chOff x="4456044" y="3372361"/>
            <a:chExt cx="5413868" cy="1477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5FED3AD-9D98-9235-8233-9CC3448B69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414" y="3372361"/>
              <a:ext cx="1983498" cy="1477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17BEBEA-A56F-C289-5565-B69562972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6044" y="3418743"/>
              <a:ext cx="1384854" cy="1384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Graphic 10" descr="Wi-Fi outline">
              <a:extLst>
                <a:ext uri="{FF2B5EF4-FFF2-40B4-BE49-F238E27FC236}">
                  <a16:creationId xmlns:a16="http://schemas.microsoft.com/office/drawing/2014/main" id="{1F1B41DD-AA5A-BC68-AADA-C123FC813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052861" y="2842977"/>
              <a:ext cx="1384854" cy="2443622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07E216E-DE22-C0A2-2074-6C2624260F41}"/>
              </a:ext>
            </a:extLst>
          </p:cNvPr>
          <p:cNvSpPr txBox="1"/>
          <p:nvPr/>
        </p:nvSpPr>
        <p:spPr>
          <a:xfrm>
            <a:off x="5930586" y="4526813"/>
            <a:ext cx="172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Direction and long term goal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AFFE76-5CEC-D2C2-21D7-295A7339C425}"/>
              </a:ext>
            </a:extLst>
          </p:cNvPr>
          <p:cNvSpPr txBox="1"/>
          <p:nvPr/>
        </p:nvSpPr>
        <p:spPr>
          <a:xfrm>
            <a:off x="7951429" y="2726030"/>
            <a:ext cx="185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Balancing and short term goals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509602-47BD-FC16-A992-55F5917CF9EB}"/>
              </a:ext>
            </a:extLst>
          </p:cNvPr>
          <p:cNvGrpSpPr/>
          <p:nvPr/>
        </p:nvGrpSpPr>
        <p:grpSpPr>
          <a:xfrm>
            <a:off x="423357" y="2726030"/>
            <a:ext cx="3820233" cy="3089515"/>
            <a:chOff x="835152" y="1261759"/>
            <a:chExt cx="4057523" cy="31330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B138DB-7F76-5A3C-BCE7-36A9327A56C6}"/>
                </a:ext>
              </a:extLst>
            </p:cNvPr>
            <p:cNvSpPr/>
            <p:nvPr/>
          </p:nvSpPr>
          <p:spPr>
            <a:xfrm>
              <a:off x="1524947" y="1261759"/>
              <a:ext cx="1694688" cy="621563"/>
            </a:xfrm>
            <a:prstGeom prst="rect">
              <a:avLst/>
            </a:prstGeom>
            <a:solidFill>
              <a:srgbClr val="199AAE"/>
            </a:solidFill>
            <a:ln>
              <a:solidFill>
                <a:srgbClr val="19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Slow Controller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AB95C0-FE46-B062-6906-84669E45470B}"/>
                </a:ext>
              </a:extLst>
            </p:cNvPr>
            <p:cNvSpPr/>
            <p:nvPr/>
          </p:nvSpPr>
          <p:spPr>
            <a:xfrm>
              <a:off x="1506659" y="2279791"/>
              <a:ext cx="1694688" cy="621563"/>
            </a:xfrm>
            <a:prstGeom prst="rect">
              <a:avLst/>
            </a:prstGeom>
            <a:solidFill>
              <a:srgbClr val="F76A6F"/>
            </a:solidFill>
            <a:ln>
              <a:solidFill>
                <a:srgbClr val="F76A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Fast Controller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2FEB6D-F0A2-170C-2178-65110ACE0895}"/>
                </a:ext>
              </a:extLst>
            </p:cNvPr>
            <p:cNvSpPr/>
            <p:nvPr/>
          </p:nvSpPr>
          <p:spPr>
            <a:xfrm>
              <a:off x="1506659" y="3773237"/>
              <a:ext cx="1694688" cy="621563"/>
            </a:xfrm>
            <a:prstGeom prst="rect">
              <a:avLst/>
            </a:prstGeom>
            <a:solidFill>
              <a:srgbClr val="FFBC44"/>
            </a:solidFill>
            <a:ln>
              <a:solidFill>
                <a:srgbClr val="FFBC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Environment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DE45F66C-7861-FE7A-81B6-0F3AAFA546FB}"/>
                </a:ext>
              </a:extLst>
            </p:cNvPr>
            <p:cNvCxnSpPr>
              <a:stCxn id="19" idx="1"/>
              <a:endCxn id="17" idx="1"/>
            </p:cNvCxnSpPr>
            <p:nvPr/>
          </p:nvCxnSpPr>
          <p:spPr>
            <a:xfrm rot="10800000" flipH="1">
              <a:off x="1506659" y="1572541"/>
              <a:ext cx="18288" cy="2511478"/>
            </a:xfrm>
            <a:prstGeom prst="bentConnector3">
              <a:avLst>
                <a:gd name="adj1" fmla="val -12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0DBC6C0B-654A-62A4-E12F-C79507EBDB1B}"/>
                </a:ext>
              </a:extLst>
            </p:cNvPr>
            <p:cNvCxnSpPr>
              <a:cxnSpLocks/>
              <a:stCxn id="19" idx="1"/>
              <a:endCxn id="18" idx="1"/>
            </p:cNvCxnSpPr>
            <p:nvPr/>
          </p:nvCxnSpPr>
          <p:spPr>
            <a:xfrm rot="10800000">
              <a:off x="1506659" y="2590573"/>
              <a:ext cx="12700" cy="1493446"/>
            </a:xfrm>
            <a:prstGeom prst="bentConnector3">
              <a:avLst>
                <a:gd name="adj1" fmla="val 1944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312565B7-A10E-FF49-9B62-9CEE14387D8B}"/>
                </a:ext>
              </a:extLst>
            </p:cNvPr>
            <p:cNvCxnSpPr>
              <a:cxnSpLocks/>
              <a:stCxn id="17" idx="3"/>
              <a:endCxn id="26" idx="6"/>
            </p:cNvCxnSpPr>
            <p:nvPr/>
          </p:nvCxnSpPr>
          <p:spPr>
            <a:xfrm>
              <a:off x="3219635" y="1572541"/>
              <a:ext cx="1445800" cy="2503445"/>
            </a:xfrm>
            <a:prstGeom prst="bentConnector3">
              <a:avLst>
                <a:gd name="adj1" fmla="val 115811"/>
              </a:avLst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E1F4DC8-069A-65D3-1F47-49746969F8AC}"/>
                </a:ext>
              </a:extLst>
            </p:cNvPr>
            <p:cNvSpPr/>
            <p:nvPr/>
          </p:nvSpPr>
          <p:spPr>
            <a:xfrm>
              <a:off x="4400731" y="2456947"/>
              <a:ext cx="264703" cy="2672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4843F7-924E-1AFE-085A-082B2F038953}"/>
                </a:ext>
              </a:extLst>
            </p:cNvPr>
            <p:cNvCxnSpPr>
              <a:cxnSpLocks/>
            </p:cNvCxnSpPr>
            <p:nvPr/>
          </p:nvCxnSpPr>
          <p:spPr>
            <a:xfrm>
              <a:off x="4433786" y="2638626"/>
              <a:ext cx="11582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BAC00D-A771-AD99-051D-2B5596E3F6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267" y="2531697"/>
              <a:ext cx="65636" cy="1092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A2F1F42-4257-ECF6-1BE1-C810036E88FD}"/>
                </a:ext>
              </a:extLst>
            </p:cNvPr>
            <p:cNvSpPr/>
            <p:nvPr/>
          </p:nvSpPr>
          <p:spPr>
            <a:xfrm>
              <a:off x="4400732" y="3942361"/>
              <a:ext cx="264703" cy="2672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F76A138-142B-C3E6-DCBC-99D01894441B}"/>
                </a:ext>
              </a:extLst>
            </p:cNvPr>
            <p:cNvCxnSpPr>
              <a:cxnSpLocks/>
            </p:cNvCxnSpPr>
            <p:nvPr/>
          </p:nvCxnSpPr>
          <p:spPr>
            <a:xfrm>
              <a:off x="4475171" y="4075986"/>
              <a:ext cx="11582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D4DC11-9E00-9DAA-46DA-BCA2AFF554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4878" y="4001596"/>
              <a:ext cx="2381" cy="14287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ADA9742-EA12-5922-B6AF-1E0210B5BF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464" y="2075541"/>
              <a:ext cx="3466211" cy="6015"/>
            </a:xfrm>
            <a:prstGeom prst="line">
              <a:avLst/>
            </a:prstGeom>
            <a:ln w="12700">
              <a:solidFill>
                <a:srgbClr val="199A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1ADE65E-F160-305B-1E69-E2E7F38297F0}"/>
                </a:ext>
              </a:extLst>
            </p:cNvPr>
            <p:cNvCxnSpPr/>
            <p:nvPr/>
          </p:nvCxnSpPr>
          <p:spPr>
            <a:xfrm>
              <a:off x="1426464" y="2075541"/>
              <a:ext cx="0" cy="333353"/>
            </a:xfrm>
            <a:prstGeom prst="line">
              <a:avLst/>
            </a:prstGeom>
            <a:ln w="12700">
              <a:solidFill>
                <a:srgbClr val="199A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9ED94C2-6FB5-F27D-1AFF-48A978D32348}"/>
                </a:ext>
              </a:extLst>
            </p:cNvPr>
            <p:cNvCxnSpPr/>
            <p:nvPr/>
          </p:nvCxnSpPr>
          <p:spPr>
            <a:xfrm>
              <a:off x="1426464" y="2408894"/>
              <a:ext cx="98483" cy="0"/>
            </a:xfrm>
            <a:prstGeom prst="straightConnector1">
              <a:avLst/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E89E9CB-2982-7755-4BDB-159CE63922EC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4533082" y="2075540"/>
              <a:ext cx="1" cy="381407"/>
            </a:xfrm>
            <a:prstGeom prst="straightConnector1">
              <a:avLst/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157F86B-F494-04FD-3A5E-4378BA475D43}"/>
                </a:ext>
              </a:extLst>
            </p:cNvPr>
            <p:cNvCxnSpPr>
              <a:cxnSpLocks/>
              <a:stCxn id="23" idx="4"/>
              <a:endCxn id="26" idx="0"/>
            </p:cNvCxnSpPr>
            <p:nvPr/>
          </p:nvCxnSpPr>
          <p:spPr>
            <a:xfrm>
              <a:off x="4533083" y="2724197"/>
              <a:ext cx="1" cy="1218164"/>
            </a:xfrm>
            <a:prstGeom prst="straightConnector1">
              <a:avLst/>
            </a:prstGeom>
            <a:ln w="12700">
              <a:solidFill>
                <a:srgbClr val="F76A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037ED58-36ED-B6E1-F4D3-770E101AA6EF}"/>
                </a:ext>
              </a:extLst>
            </p:cNvPr>
            <p:cNvCxnSpPr>
              <a:stCxn id="18" idx="3"/>
              <a:endCxn id="23" idx="2"/>
            </p:cNvCxnSpPr>
            <p:nvPr/>
          </p:nvCxnSpPr>
          <p:spPr>
            <a:xfrm flipV="1">
              <a:off x="3201347" y="2590572"/>
              <a:ext cx="1199384" cy="1"/>
            </a:xfrm>
            <a:prstGeom prst="straightConnector1">
              <a:avLst/>
            </a:prstGeom>
            <a:ln w="12700">
              <a:solidFill>
                <a:srgbClr val="F76A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B79206-1750-FE98-9666-63BB65AAABF0}"/>
                </a:ext>
              </a:extLst>
            </p:cNvPr>
            <p:cNvCxnSpPr>
              <a:cxnSpLocks/>
              <a:stCxn id="26" idx="2"/>
              <a:endCxn id="19" idx="3"/>
            </p:cNvCxnSpPr>
            <p:nvPr/>
          </p:nvCxnSpPr>
          <p:spPr>
            <a:xfrm flipH="1">
              <a:off x="3201347" y="4075986"/>
              <a:ext cx="1199385" cy="80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72F55E-A90F-E02F-812F-FD668296ADE9}"/>
                </a:ext>
              </a:extLst>
            </p:cNvPr>
            <p:cNvSpPr txBox="1"/>
            <p:nvPr/>
          </p:nvSpPr>
          <p:spPr>
            <a:xfrm>
              <a:off x="3231827" y="1292462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Slow, Long Action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779E7F-84F9-2BBD-1F96-56E26803C0E5}"/>
                </a:ext>
              </a:extLst>
            </p:cNvPr>
            <p:cNvSpPr txBox="1"/>
            <p:nvPr/>
          </p:nvSpPr>
          <p:spPr>
            <a:xfrm>
              <a:off x="3177121" y="2336174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Short, Fast</a:t>
              </a:r>
            </a:p>
            <a:p>
              <a:r>
                <a:rPr lang="en-US" sz="1400" b="1" dirty="0"/>
                <a:t>Action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DF5B9E-2B51-26D7-6F17-FF9BB79B6ABE}"/>
                </a:ext>
              </a:extLst>
            </p:cNvPr>
            <p:cNvSpPr txBox="1"/>
            <p:nvPr/>
          </p:nvSpPr>
          <p:spPr>
            <a:xfrm>
              <a:off x="3275034" y="3818392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Combined</a:t>
              </a:r>
            </a:p>
            <a:p>
              <a:r>
                <a:rPr lang="en-US" sz="1400" b="1" dirty="0"/>
                <a:t>Action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3BF8BAC-1FCB-C8E8-E4C6-B75D8D605D51}"/>
                </a:ext>
              </a:extLst>
            </p:cNvPr>
            <p:cNvSpPr txBox="1"/>
            <p:nvPr/>
          </p:nvSpPr>
          <p:spPr>
            <a:xfrm>
              <a:off x="835152" y="2960558"/>
              <a:ext cx="77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521689-C048-1398-3BD3-E1CA2C99DB60}"/>
                </a:ext>
              </a:extLst>
            </p:cNvPr>
            <p:cNvSpPr txBox="1"/>
            <p:nvPr/>
          </p:nvSpPr>
          <p:spPr>
            <a:xfrm rot="16200000">
              <a:off x="453333" y="3082678"/>
              <a:ext cx="13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Observation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12900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412724"/>
      </a:dk2>
      <a:lt2>
        <a:srgbClr val="E5E2E8"/>
      </a:lt2>
      <a:accent1>
        <a:srgbClr val="95A77E"/>
      </a:accent1>
      <a:accent2>
        <a:srgbClr val="A3A470"/>
      </a:accent2>
      <a:accent3>
        <a:srgbClr val="B49E7B"/>
      </a:accent3>
      <a:accent4>
        <a:srgbClr val="BA8B7F"/>
      </a:accent4>
      <a:accent5>
        <a:srgbClr val="C4929D"/>
      </a:accent5>
      <a:accent6>
        <a:srgbClr val="BA7FA4"/>
      </a:accent6>
      <a:hlink>
        <a:srgbClr val="8869A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137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Calisto MT</vt:lpstr>
      <vt:lpstr>Univers Condensed</vt:lpstr>
      <vt:lpstr>ChronicleVTI</vt:lpstr>
      <vt:lpstr>Temporally Layered Architecture</vt:lpstr>
      <vt:lpstr>Asynchronous independent systems</vt:lpstr>
      <vt:lpstr>Real world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Temporally Layered Architecture</dc:title>
  <dc:creator>Devdhar Patel</dc:creator>
  <cp:lastModifiedBy>Devdhar Patel</cp:lastModifiedBy>
  <cp:revision>1</cp:revision>
  <dcterms:created xsi:type="dcterms:W3CDTF">2022-09-01T18:25:45Z</dcterms:created>
  <dcterms:modified xsi:type="dcterms:W3CDTF">2022-09-01T18:38:31Z</dcterms:modified>
</cp:coreProperties>
</file>