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-152" y="-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BD9B-5E9C-4DBF-846E-4125C2724EFD}" type="datetimeFigureOut">
              <a:rPr lang="zh-CN" altLang="en-US" smtClean="0"/>
              <a:t>2017/4/29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D169-3FFF-4967-88D0-9F911B4B3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634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BD9B-5E9C-4DBF-846E-4125C2724EFD}" type="datetimeFigureOut">
              <a:rPr lang="zh-CN" altLang="en-US" smtClean="0"/>
              <a:t>2017/4/29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D169-3FFF-4967-88D0-9F911B4B3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691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BD9B-5E9C-4DBF-846E-4125C2724EFD}" type="datetimeFigureOut">
              <a:rPr lang="zh-CN" altLang="en-US" smtClean="0"/>
              <a:t>2017/4/29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D169-3FFF-4967-88D0-9F911B4B3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02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BD9B-5E9C-4DBF-846E-4125C2724EFD}" type="datetimeFigureOut">
              <a:rPr lang="zh-CN" altLang="en-US" smtClean="0"/>
              <a:t>2017/4/29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D169-3FFF-4967-88D0-9F911B4B3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9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BD9B-5E9C-4DBF-846E-4125C2724EFD}" type="datetimeFigureOut">
              <a:rPr lang="zh-CN" altLang="en-US" smtClean="0"/>
              <a:t>2017/4/29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D169-3FFF-4967-88D0-9F911B4B3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115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BD9B-5E9C-4DBF-846E-4125C2724EFD}" type="datetimeFigureOut">
              <a:rPr lang="zh-CN" altLang="en-US" smtClean="0"/>
              <a:t>2017/4/29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D169-3FFF-4967-88D0-9F911B4B3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924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BD9B-5E9C-4DBF-846E-4125C2724EFD}" type="datetimeFigureOut">
              <a:rPr lang="zh-CN" altLang="en-US" smtClean="0"/>
              <a:t>2017/4/29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D169-3FFF-4967-88D0-9F911B4B3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910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BD9B-5E9C-4DBF-846E-4125C2724EFD}" type="datetimeFigureOut">
              <a:rPr lang="zh-CN" altLang="en-US" smtClean="0"/>
              <a:t>2017/4/29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D169-3FFF-4967-88D0-9F911B4B3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96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BD9B-5E9C-4DBF-846E-4125C2724EFD}" type="datetimeFigureOut">
              <a:rPr lang="zh-CN" altLang="en-US" smtClean="0"/>
              <a:t>2017/4/29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D169-3FFF-4967-88D0-9F911B4B3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688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BD9B-5E9C-4DBF-846E-4125C2724EFD}" type="datetimeFigureOut">
              <a:rPr lang="zh-CN" altLang="en-US" smtClean="0"/>
              <a:t>2017/4/29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D169-3FFF-4967-88D0-9F911B4B3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50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BD9B-5E9C-4DBF-846E-4125C2724EFD}" type="datetimeFigureOut">
              <a:rPr lang="zh-CN" altLang="en-US" smtClean="0"/>
              <a:t>2017/4/29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D169-3FFF-4967-88D0-9F911B4B3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627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BBD9B-5E9C-4DBF-846E-4125C2724EFD}" type="datetimeFigureOut">
              <a:rPr lang="zh-CN" altLang="en-US" smtClean="0"/>
              <a:t>2017/4/29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BD169-3FFF-4967-88D0-9F911B4B3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32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423" y="1073029"/>
            <a:ext cx="4915153" cy="471194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638423" y="1981200"/>
            <a:ext cx="4915153" cy="259715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285937" y="2495006"/>
            <a:ext cx="14098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chemeClr val="accent5">
                    <a:lumMod val="75000"/>
                  </a:schemeClr>
                </a:solidFill>
              </a:rPr>
              <a:t>window.innerHeight</a:t>
            </a:r>
          </a:p>
          <a:p>
            <a:r>
              <a:rPr lang="zh-CN" altLang="en-US" sz="1000" b="1" dirty="0">
                <a:solidFill>
                  <a:schemeClr val="accent5">
                    <a:lumMod val="75000"/>
                  </a:schemeClr>
                </a:solidFill>
              </a:rPr>
              <a:t>蓝色框代表浏览器窗口的视口，就是我们当前在浏览器看到的页面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4286250" y="1073029"/>
            <a:ext cx="0" cy="90817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349750" y="1073259"/>
            <a:ext cx="1511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</a:rPr>
              <a:t>window.scrollY</a:t>
            </a:r>
          </a:p>
          <a:p>
            <a:r>
              <a:rPr lang="zh-CN" altLang="en-US" sz="1000" b="1" dirty="0">
                <a:solidFill>
                  <a:srgbClr val="FF0000"/>
                </a:solidFill>
              </a:rPr>
              <a:t>指的是文档在垂直方向已滚动的像素值</a:t>
            </a: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3854450" y="1981200"/>
            <a:ext cx="0" cy="259715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854450" y="2495006"/>
            <a:ext cx="1511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</a:rPr>
              <a:t>window.innerHeight</a:t>
            </a:r>
          </a:p>
          <a:p>
            <a:r>
              <a:rPr lang="zh-CN" altLang="en-US" sz="1000" b="1" dirty="0">
                <a:solidFill>
                  <a:srgbClr val="FF0000"/>
                </a:solidFill>
              </a:rPr>
              <a:t>指的是浏览器</a:t>
            </a:r>
            <a:endParaRPr lang="en-US" altLang="zh-CN" sz="1000" b="1" dirty="0">
              <a:solidFill>
                <a:srgbClr val="FF0000"/>
              </a:solidFill>
            </a:endParaRPr>
          </a:p>
          <a:p>
            <a:r>
              <a:rPr lang="zh-CN" altLang="en-US" sz="1000" b="1" dirty="0">
                <a:solidFill>
                  <a:srgbClr val="FF0000"/>
                </a:solidFill>
              </a:rPr>
              <a:t>窗口的视口高度</a:t>
            </a:r>
          </a:p>
        </p:txBody>
      </p:sp>
      <p:cxnSp>
        <p:nvCxnSpPr>
          <p:cNvPr id="17" name="直接箭头连接符 16"/>
          <p:cNvCxnSpPr>
            <a:cxnSpLocks/>
          </p:cNvCxnSpPr>
          <p:nvPr/>
        </p:nvCxnSpPr>
        <p:spPr>
          <a:xfrm>
            <a:off x="4768850" y="3486150"/>
            <a:ext cx="0" cy="109220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749800" y="3455525"/>
            <a:ext cx="1638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chemeClr val="bg1"/>
                </a:solidFill>
              </a:rPr>
              <a:t>slideImage.height / 2</a:t>
            </a:r>
          </a:p>
          <a:p>
            <a:r>
              <a:rPr lang="zh-CN" altLang="en-US" sz="1000" b="1" dirty="0">
                <a:solidFill>
                  <a:schemeClr val="bg1"/>
                </a:solidFill>
              </a:rPr>
              <a:t>指的是图片的高度的一半</a:t>
            </a:r>
          </a:p>
        </p:txBody>
      </p:sp>
      <p:cxnSp>
        <p:nvCxnSpPr>
          <p:cNvPr id="21" name="直接箭头连接符 20"/>
          <p:cNvCxnSpPr>
            <a:cxnSpLocks/>
          </p:cNvCxnSpPr>
          <p:nvPr/>
        </p:nvCxnSpPr>
        <p:spPr>
          <a:xfrm>
            <a:off x="8782050" y="1073029"/>
            <a:ext cx="0" cy="241312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8553576" y="1079379"/>
            <a:ext cx="3999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8553576" y="3486150"/>
            <a:ext cx="3999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8782050" y="2371895"/>
            <a:ext cx="704850" cy="250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</a:rPr>
              <a:t>slideInAt</a:t>
            </a:r>
            <a:endParaRPr lang="zh-CN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65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423" y="1073029"/>
            <a:ext cx="4915153" cy="471194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638423" y="1981200"/>
            <a:ext cx="4915153" cy="259715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285937" y="2495006"/>
            <a:ext cx="14098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chemeClr val="accent5">
                    <a:lumMod val="75000"/>
                  </a:schemeClr>
                </a:solidFill>
              </a:rPr>
              <a:t>window.innerHeight</a:t>
            </a:r>
          </a:p>
          <a:p>
            <a:r>
              <a:rPr lang="zh-CN" altLang="en-US" sz="1000" b="1" dirty="0">
                <a:solidFill>
                  <a:schemeClr val="accent5">
                    <a:lumMod val="75000"/>
                  </a:schemeClr>
                </a:solidFill>
              </a:rPr>
              <a:t>蓝色框代表浏览器窗口的视口，就是我们当前在浏览器看到的页面</a:t>
            </a:r>
          </a:p>
        </p:txBody>
      </p:sp>
      <p:cxnSp>
        <p:nvCxnSpPr>
          <p:cNvPr id="15" name="直接箭头连接符 14"/>
          <p:cNvCxnSpPr>
            <a:cxnSpLocks/>
          </p:cNvCxnSpPr>
          <p:nvPr/>
        </p:nvCxnSpPr>
        <p:spPr>
          <a:xfrm>
            <a:off x="4241800" y="1073029"/>
            <a:ext cx="0" cy="241312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cxnSpLocks/>
          </p:cNvCxnSpPr>
          <p:nvPr/>
        </p:nvCxnSpPr>
        <p:spPr>
          <a:xfrm>
            <a:off x="6362700" y="3486150"/>
            <a:ext cx="0" cy="189865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181475" y="3616236"/>
            <a:ext cx="1638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chemeClr val="bg1"/>
                </a:solidFill>
              </a:rPr>
              <a:t>slideImage.height </a:t>
            </a:r>
          </a:p>
          <a:p>
            <a:r>
              <a:rPr lang="zh-CN" altLang="en-US" sz="1000" b="1" dirty="0">
                <a:solidFill>
                  <a:schemeClr val="bg1"/>
                </a:solidFill>
              </a:rPr>
              <a:t>指的是图片的高度</a:t>
            </a:r>
          </a:p>
        </p:txBody>
      </p:sp>
      <p:cxnSp>
        <p:nvCxnSpPr>
          <p:cNvPr id="21" name="直接箭头连接符 20"/>
          <p:cNvCxnSpPr>
            <a:cxnSpLocks/>
          </p:cNvCxnSpPr>
          <p:nvPr/>
        </p:nvCxnSpPr>
        <p:spPr>
          <a:xfrm>
            <a:off x="8782050" y="1079379"/>
            <a:ext cx="0" cy="430542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cxnSpLocks/>
          </p:cNvCxnSpPr>
          <p:nvPr/>
        </p:nvCxnSpPr>
        <p:spPr>
          <a:xfrm>
            <a:off x="7797800" y="1079379"/>
            <a:ext cx="115258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cxnSpLocks/>
          </p:cNvCxnSpPr>
          <p:nvPr/>
        </p:nvCxnSpPr>
        <p:spPr>
          <a:xfrm>
            <a:off x="6553200" y="5378450"/>
            <a:ext cx="239718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8782050" y="2802782"/>
            <a:ext cx="1016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</a:rPr>
              <a:t>imageButtom</a:t>
            </a:r>
            <a:endParaRPr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540000" y="1230020"/>
            <a:ext cx="17121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</a:rPr>
              <a:t>slideImage.offsetTop</a:t>
            </a:r>
          </a:p>
          <a:p>
            <a:r>
              <a:rPr lang="zh-CN" altLang="en-US" sz="1000" b="1" dirty="0">
                <a:solidFill>
                  <a:srgbClr val="FF0000"/>
                </a:solidFill>
              </a:rPr>
              <a:t>图片相对于其</a:t>
            </a:r>
            <a:r>
              <a:rPr lang="en-US" altLang="zh-CN" sz="1000" b="1" dirty="0">
                <a:solidFill>
                  <a:srgbClr val="FF0000"/>
                </a:solidFill>
              </a:rPr>
              <a:t>offsetParent</a:t>
            </a:r>
            <a:r>
              <a:rPr lang="zh-CN" altLang="en-US" sz="1000" b="1" dirty="0">
                <a:solidFill>
                  <a:srgbClr val="FF0000"/>
                </a:solidFill>
              </a:rPr>
              <a:t>的顶部的距离。</a:t>
            </a:r>
          </a:p>
        </p:txBody>
      </p:sp>
      <p:cxnSp>
        <p:nvCxnSpPr>
          <p:cNvPr id="27" name="直接连接符 26"/>
          <p:cNvCxnSpPr>
            <a:cxnSpLocks/>
          </p:cNvCxnSpPr>
          <p:nvPr/>
        </p:nvCxnSpPr>
        <p:spPr>
          <a:xfrm>
            <a:off x="4009152" y="1079379"/>
            <a:ext cx="45819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cxnSpLocks/>
          </p:cNvCxnSpPr>
          <p:nvPr/>
        </p:nvCxnSpPr>
        <p:spPr>
          <a:xfrm>
            <a:off x="4009153" y="3486150"/>
            <a:ext cx="45819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009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101</Words>
  <Application>Microsoft Office PowerPoint</Application>
  <PresentationFormat>宽屏</PresentationFormat>
  <Paragraphs>17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shu shu</dc:creator>
  <cp:lastModifiedBy>shu shu</cp:lastModifiedBy>
  <cp:revision>8</cp:revision>
  <dcterms:created xsi:type="dcterms:W3CDTF">2017-04-28T14:23:54Z</dcterms:created>
  <dcterms:modified xsi:type="dcterms:W3CDTF">2017-04-29T03:34:18Z</dcterms:modified>
</cp:coreProperties>
</file>