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61" r:id="rId3"/>
    <p:sldId id="322" r:id="rId4"/>
    <p:sldId id="323" r:id="rId5"/>
    <p:sldId id="272" r:id="rId6"/>
    <p:sldId id="273" r:id="rId7"/>
    <p:sldId id="355" r:id="rId8"/>
    <p:sldId id="356" r:id="rId9"/>
    <p:sldId id="357" r:id="rId10"/>
    <p:sldId id="274" r:id="rId11"/>
    <p:sldId id="295" r:id="rId12"/>
    <p:sldId id="296" r:id="rId13"/>
    <p:sldId id="297" r:id="rId14"/>
    <p:sldId id="298" r:id="rId15"/>
    <p:sldId id="336" r:id="rId16"/>
    <p:sldId id="345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13" r:id="rId26"/>
    <p:sldId id="314" r:id="rId27"/>
    <p:sldId id="315" r:id="rId28"/>
    <p:sldId id="319" r:id="rId29"/>
    <p:sldId id="320" r:id="rId30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2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5C5FB9-F4CB-47CD-B43E-2B961B5EB9F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9E5B1681-A74D-40CA-A12D-DA33325D4D6A}">
      <dgm:prSet phldrT="[Texto]"/>
      <dgm:spPr/>
      <dgm:t>
        <a:bodyPr/>
        <a:lstStyle/>
        <a:p>
          <a:r>
            <a:rPr lang="es-PE" dirty="0" err="1"/>
            <a:t>Mexico</a:t>
          </a:r>
          <a:r>
            <a:rPr lang="es-PE" dirty="0"/>
            <a:t> =&gt; </a:t>
          </a:r>
          <a:r>
            <a:rPr lang="es-PE" dirty="0" err="1"/>
            <a:t>Mexican</a:t>
          </a:r>
          <a:r>
            <a:rPr lang="es-PE" dirty="0"/>
            <a:t>  </a:t>
          </a:r>
        </a:p>
      </dgm:t>
    </dgm:pt>
    <dgm:pt modelId="{7AF32EBF-805A-4A2F-88D5-6047B546652B}" type="parTrans" cxnId="{D40CD50C-6175-45B6-B926-C7216E53F0E8}">
      <dgm:prSet/>
      <dgm:spPr/>
      <dgm:t>
        <a:bodyPr/>
        <a:lstStyle/>
        <a:p>
          <a:endParaRPr lang="es-PE"/>
        </a:p>
      </dgm:t>
    </dgm:pt>
    <dgm:pt modelId="{4E741AF3-18D6-4874-8331-7083938603FA}" type="sibTrans" cxnId="{D40CD50C-6175-45B6-B926-C7216E53F0E8}">
      <dgm:prSet/>
      <dgm:spPr/>
      <dgm:t>
        <a:bodyPr/>
        <a:lstStyle/>
        <a:p>
          <a:endParaRPr lang="es-PE"/>
        </a:p>
      </dgm:t>
    </dgm:pt>
    <dgm:pt modelId="{8B6E7CCE-8810-4925-B247-015658F8E0FD}">
      <dgm:prSet phldrT="[Texto]"/>
      <dgm:spPr/>
      <dgm:t>
        <a:bodyPr/>
        <a:lstStyle/>
        <a:p>
          <a:r>
            <a:rPr lang="es-PE" dirty="0" err="1"/>
            <a:t>Brazil</a:t>
          </a:r>
          <a:r>
            <a:rPr lang="es-PE" dirty="0"/>
            <a:t> =&gt; </a:t>
          </a:r>
          <a:r>
            <a:rPr lang="es-PE" dirty="0" err="1"/>
            <a:t>Brazilian</a:t>
          </a:r>
          <a:endParaRPr lang="es-PE" dirty="0"/>
        </a:p>
      </dgm:t>
    </dgm:pt>
    <dgm:pt modelId="{BE46B73B-E742-49FD-B614-15180E657490}" type="parTrans" cxnId="{257FFF12-4EAF-4A0B-821D-39FA0929504A}">
      <dgm:prSet/>
      <dgm:spPr/>
      <dgm:t>
        <a:bodyPr/>
        <a:lstStyle/>
        <a:p>
          <a:endParaRPr lang="es-PE"/>
        </a:p>
      </dgm:t>
    </dgm:pt>
    <dgm:pt modelId="{8E5E1DAF-DED0-43D3-A7FE-02BA1356971B}" type="sibTrans" cxnId="{257FFF12-4EAF-4A0B-821D-39FA0929504A}">
      <dgm:prSet/>
      <dgm:spPr/>
      <dgm:t>
        <a:bodyPr/>
        <a:lstStyle/>
        <a:p>
          <a:endParaRPr lang="es-PE"/>
        </a:p>
      </dgm:t>
    </dgm:pt>
    <dgm:pt modelId="{57671EFA-C43F-47DC-8852-27B234071E9B}">
      <dgm:prSet phldrT="[Texto]"/>
      <dgm:spPr/>
      <dgm:t>
        <a:bodyPr/>
        <a:lstStyle/>
        <a:p>
          <a:r>
            <a:rPr lang="es-PE" dirty="0"/>
            <a:t>China =&gt; </a:t>
          </a:r>
          <a:r>
            <a:rPr lang="es-PE" dirty="0" err="1"/>
            <a:t>Chinese</a:t>
          </a:r>
          <a:endParaRPr lang="es-PE" dirty="0"/>
        </a:p>
      </dgm:t>
    </dgm:pt>
    <dgm:pt modelId="{6BE3D80D-9126-4D71-8A59-3B22956B071B}" type="parTrans" cxnId="{ADBAF05A-5818-453B-B794-AA006910E9A3}">
      <dgm:prSet/>
      <dgm:spPr/>
      <dgm:t>
        <a:bodyPr/>
        <a:lstStyle/>
        <a:p>
          <a:endParaRPr lang="es-PE"/>
        </a:p>
      </dgm:t>
    </dgm:pt>
    <dgm:pt modelId="{5C457212-4EA5-40DB-8F05-B2638076BEC5}" type="sibTrans" cxnId="{ADBAF05A-5818-453B-B794-AA006910E9A3}">
      <dgm:prSet/>
      <dgm:spPr/>
      <dgm:t>
        <a:bodyPr/>
        <a:lstStyle/>
        <a:p>
          <a:endParaRPr lang="es-PE"/>
        </a:p>
      </dgm:t>
    </dgm:pt>
    <dgm:pt modelId="{A4CD38CB-63A8-4C33-B1F5-98DD0808F483}">
      <dgm:prSet phldrT="[Texto]"/>
      <dgm:spPr/>
      <dgm:t>
        <a:bodyPr/>
        <a:lstStyle/>
        <a:p>
          <a:r>
            <a:rPr lang="es-PE" dirty="0"/>
            <a:t>UK =&gt; British</a:t>
          </a:r>
        </a:p>
      </dgm:t>
    </dgm:pt>
    <dgm:pt modelId="{38B31A23-2863-4835-BA42-3CC879F6A66C}" type="parTrans" cxnId="{DF582AE9-5EC5-409C-B8A8-D5CEB234CAA6}">
      <dgm:prSet/>
      <dgm:spPr/>
      <dgm:t>
        <a:bodyPr/>
        <a:lstStyle/>
        <a:p>
          <a:endParaRPr lang="es-PE"/>
        </a:p>
      </dgm:t>
    </dgm:pt>
    <dgm:pt modelId="{3975F48A-736F-46AD-BD86-5F06A6ABFC80}" type="sibTrans" cxnId="{DF582AE9-5EC5-409C-B8A8-D5CEB234CAA6}">
      <dgm:prSet/>
      <dgm:spPr/>
      <dgm:t>
        <a:bodyPr/>
        <a:lstStyle/>
        <a:p>
          <a:endParaRPr lang="es-PE"/>
        </a:p>
      </dgm:t>
    </dgm:pt>
    <dgm:pt modelId="{1A35954B-31B2-4775-BF2A-0476A562483B}" type="pres">
      <dgm:prSet presAssocID="{A05C5FB9-F4CB-47CD-B43E-2B961B5EB9F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9BC7547D-B901-4A03-9B1C-B86E86EDB6F9}" type="pres">
      <dgm:prSet presAssocID="{9E5B1681-A74D-40CA-A12D-DA33325D4D6A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367190B-DCA5-42D9-BB50-09EF1F9ED25B}" type="pres">
      <dgm:prSet presAssocID="{9E5B1681-A74D-40CA-A12D-DA33325D4D6A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C94FFD4-8099-4D76-B6A5-B2AF0C7A0486}" type="pres">
      <dgm:prSet presAssocID="{57671EFA-C43F-47DC-8852-27B234071E9B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5763206-70D1-47C8-8E15-A7874EF33361}" type="pres">
      <dgm:prSet presAssocID="{57671EFA-C43F-47DC-8852-27B234071E9B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2869E5BE-1148-4D86-B09E-668CB1792553}" type="presOf" srcId="{8B6E7CCE-8810-4925-B247-015658F8E0FD}" destId="{1367190B-DCA5-42D9-BB50-09EF1F9ED25B}" srcOrd="0" destOrd="0" presId="urn:microsoft.com/office/officeart/2005/8/layout/vList2"/>
    <dgm:cxn modelId="{D40CD50C-6175-45B6-B926-C7216E53F0E8}" srcId="{A05C5FB9-F4CB-47CD-B43E-2B961B5EB9F9}" destId="{9E5B1681-A74D-40CA-A12D-DA33325D4D6A}" srcOrd="0" destOrd="0" parTransId="{7AF32EBF-805A-4A2F-88D5-6047B546652B}" sibTransId="{4E741AF3-18D6-4874-8331-7083938603FA}"/>
    <dgm:cxn modelId="{8ECBE01F-68AF-4447-A4D6-E44118C6C040}" type="presOf" srcId="{9E5B1681-A74D-40CA-A12D-DA33325D4D6A}" destId="{9BC7547D-B901-4A03-9B1C-B86E86EDB6F9}" srcOrd="0" destOrd="0" presId="urn:microsoft.com/office/officeart/2005/8/layout/vList2"/>
    <dgm:cxn modelId="{ADBAF05A-5818-453B-B794-AA006910E9A3}" srcId="{A05C5FB9-F4CB-47CD-B43E-2B961B5EB9F9}" destId="{57671EFA-C43F-47DC-8852-27B234071E9B}" srcOrd="1" destOrd="0" parTransId="{6BE3D80D-9126-4D71-8A59-3B22956B071B}" sibTransId="{5C457212-4EA5-40DB-8F05-B2638076BEC5}"/>
    <dgm:cxn modelId="{DF582AE9-5EC5-409C-B8A8-D5CEB234CAA6}" srcId="{57671EFA-C43F-47DC-8852-27B234071E9B}" destId="{A4CD38CB-63A8-4C33-B1F5-98DD0808F483}" srcOrd="0" destOrd="0" parTransId="{38B31A23-2863-4835-BA42-3CC879F6A66C}" sibTransId="{3975F48A-736F-46AD-BD86-5F06A6ABFC80}"/>
    <dgm:cxn modelId="{21C840F4-4475-474F-8D27-972330E3837D}" type="presOf" srcId="{57671EFA-C43F-47DC-8852-27B234071E9B}" destId="{DC94FFD4-8099-4D76-B6A5-B2AF0C7A0486}" srcOrd="0" destOrd="0" presId="urn:microsoft.com/office/officeart/2005/8/layout/vList2"/>
    <dgm:cxn modelId="{FB3654D7-9858-4FFC-8C44-9575869BF336}" type="presOf" srcId="{A05C5FB9-F4CB-47CD-B43E-2B961B5EB9F9}" destId="{1A35954B-31B2-4775-BF2A-0476A562483B}" srcOrd="0" destOrd="0" presId="urn:microsoft.com/office/officeart/2005/8/layout/vList2"/>
    <dgm:cxn modelId="{50F23539-C6A9-4158-B333-62C37E40E985}" type="presOf" srcId="{A4CD38CB-63A8-4C33-B1F5-98DD0808F483}" destId="{F5763206-70D1-47C8-8E15-A7874EF33361}" srcOrd="0" destOrd="0" presId="urn:microsoft.com/office/officeart/2005/8/layout/vList2"/>
    <dgm:cxn modelId="{257FFF12-4EAF-4A0B-821D-39FA0929504A}" srcId="{9E5B1681-A74D-40CA-A12D-DA33325D4D6A}" destId="{8B6E7CCE-8810-4925-B247-015658F8E0FD}" srcOrd="0" destOrd="0" parTransId="{BE46B73B-E742-49FD-B614-15180E657490}" sibTransId="{8E5E1DAF-DED0-43D3-A7FE-02BA1356971B}"/>
    <dgm:cxn modelId="{3EFAE697-DE91-438A-B891-1560EE0F940A}" type="presParOf" srcId="{1A35954B-31B2-4775-BF2A-0476A562483B}" destId="{9BC7547D-B901-4A03-9B1C-B86E86EDB6F9}" srcOrd="0" destOrd="0" presId="urn:microsoft.com/office/officeart/2005/8/layout/vList2"/>
    <dgm:cxn modelId="{BE209D47-3982-450F-99EC-C314F8D67B03}" type="presParOf" srcId="{1A35954B-31B2-4775-BF2A-0476A562483B}" destId="{1367190B-DCA5-42D9-BB50-09EF1F9ED25B}" srcOrd="1" destOrd="0" presId="urn:microsoft.com/office/officeart/2005/8/layout/vList2"/>
    <dgm:cxn modelId="{7E8CE9EE-78E4-4542-A4AA-6628DFDAFB29}" type="presParOf" srcId="{1A35954B-31B2-4775-BF2A-0476A562483B}" destId="{DC94FFD4-8099-4D76-B6A5-B2AF0C7A0486}" srcOrd="2" destOrd="0" presId="urn:microsoft.com/office/officeart/2005/8/layout/vList2"/>
    <dgm:cxn modelId="{A82C5ADD-82B8-4A2C-974F-71E77B2F2901}" type="presParOf" srcId="{1A35954B-31B2-4775-BF2A-0476A562483B}" destId="{F5763206-70D1-47C8-8E15-A7874EF3336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5C5FB9-F4CB-47CD-B43E-2B961B5EB9F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9E5B1681-A74D-40CA-A12D-DA33325D4D6A}">
      <dgm:prSet phldrT="[Texto]"/>
      <dgm:spPr/>
      <dgm:t>
        <a:bodyPr/>
        <a:lstStyle/>
        <a:p>
          <a:r>
            <a:rPr lang="es-PE" dirty="0" err="1"/>
            <a:t>Italy</a:t>
          </a:r>
          <a:r>
            <a:rPr lang="es-PE" dirty="0"/>
            <a:t> =&gt; </a:t>
          </a:r>
          <a:r>
            <a:rPr lang="es-PE" dirty="0" err="1"/>
            <a:t>Italian</a:t>
          </a:r>
          <a:r>
            <a:rPr lang="es-PE" dirty="0"/>
            <a:t>  </a:t>
          </a:r>
        </a:p>
      </dgm:t>
    </dgm:pt>
    <dgm:pt modelId="{7AF32EBF-805A-4A2F-88D5-6047B546652B}" type="parTrans" cxnId="{D40CD50C-6175-45B6-B926-C7216E53F0E8}">
      <dgm:prSet/>
      <dgm:spPr/>
      <dgm:t>
        <a:bodyPr/>
        <a:lstStyle/>
        <a:p>
          <a:endParaRPr lang="es-PE"/>
        </a:p>
      </dgm:t>
    </dgm:pt>
    <dgm:pt modelId="{4E741AF3-18D6-4874-8331-7083938603FA}" type="sibTrans" cxnId="{D40CD50C-6175-45B6-B926-C7216E53F0E8}">
      <dgm:prSet/>
      <dgm:spPr/>
      <dgm:t>
        <a:bodyPr/>
        <a:lstStyle/>
        <a:p>
          <a:endParaRPr lang="es-PE"/>
        </a:p>
      </dgm:t>
    </dgm:pt>
    <dgm:pt modelId="{8B6E7CCE-8810-4925-B247-015658F8E0FD}">
      <dgm:prSet phldrT="[Texto]"/>
      <dgm:spPr/>
      <dgm:t>
        <a:bodyPr/>
        <a:lstStyle/>
        <a:p>
          <a:r>
            <a:rPr lang="es-PE" dirty="0" err="1"/>
            <a:t>Russia</a:t>
          </a:r>
          <a:r>
            <a:rPr lang="es-PE" dirty="0"/>
            <a:t> =&gt; </a:t>
          </a:r>
          <a:r>
            <a:rPr lang="es-PE" dirty="0" err="1"/>
            <a:t>Russian</a:t>
          </a:r>
          <a:endParaRPr lang="es-PE" dirty="0"/>
        </a:p>
      </dgm:t>
    </dgm:pt>
    <dgm:pt modelId="{BE46B73B-E742-49FD-B614-15180E657490}" type="parTrans" cxnId="{257FFF12-4EAF-4A0B-821D-39FA0929504A}">
      <dgm:prSet/>
      <dgm:spPr/>
      <dgm:t>
        <a:bodyPr/>
        <a:lstStyle/>
        <a:p>
          <a:endParaRPr lang="es-PE"/>
        </a:p>
      </dgm:t>
    </dgm:pt>
    <dgm:pt modelId="{8E5E1DAF-DED0-43D3-A7FE-02BA1356971B}" type="sibTrans" cxnId="{257FFF12-4EAF-4A0B-821D-39FA0929504A}">
      <dgm:prSet/>
      <dgm:spPr/>
      <dgm:t>
        <a:bodyPr/>
        <a:lstStyle/>
        <a:p>
          <a:endParaRPr lang="es-PE"/>
        </a:p>
      </dgm:t>
    </dgm:pt>
    <dgm:pt modelId="{57671EFA-C43F-47DC-8852-27B234071E9B}">
      <dgm:prSet phldrT="[Texto]"/>
      <dgm:spPr/>
      <dgm:t>
        <a:bodyPr/>
        <a:lstStyle/>
        <a:p>
          <a:r>
            <a:rPr lang="es-PE" dirty="0" err="1"/>
            <a:t>Japan</a:t>
          </a:r>
          <a:r>
            <a:rPr lang="es-PE" dirty="0"/>
            <a:t> =&gt; </a:t>
          </a:r>
          <a:r>
            <a:rPr lang="es-PE" dirty="0" err="1"/>
            <a:t>Japanese</a:t>
          </a:r>
          <a:endParaRPr lang="es-PE" dirty="0"/>
        </a:p>
      </dgm:t>
    </dgm:pt>
    <dgm:pt modelId="{6BE3D80D-9126-4D71-8A59-3B22956B071B}" type="parTrans" cxnId="{ADBAF05A-5818-453B-B794-AA006910E9A3}">
      <dgm:prSet/>
      <dgm:spPr/>
      <dgm:t>
        <a:bodyPr/>
        <a:lstStyle/>
        <a:p>
          <a:endParaRPr lang="es-PE"/>
        </a:p>
      </dgm:t>
    </dgm:pt>
    <dgm:pt modelId="{5C457212-4EA5-40DB-8F05-B2638076BEC5}" type="sibTrans" cxnId="{ADBAF05A-5818-453B-B794-AA006910E9A3}">
      <dgm:prSet/>
      <dgm:spPr/>
      <dgm:t>
        <a:bodyPr/>
        <a:lstStyle/>
        <a:p>
          <a:endParaRPr lang="es-PE"/>
        </a:p>
      </dgm:t>
    </dgm:pt>
    <dgm:pt modelId="{A4CD38CB-63A8-4C33-B1F5-98DD0808F483}">
      <dgm:prSet phldrT="[Texto]"/>
      <dgm:spPr/>
      <dgm:t>
        <a:bodyPr/>
        <a:lstStyle/>
        <a:p>
          <a:r>
            <a:rPr lang="es-PE" dirty="0"/>
            <a:t>USA =&gt; American</a:t>
          </a:r>
        </a:p>
      </dgm:t>
    </dgm:pt>
    <dgm:pt modelId="{38B31A23-2863-4835-BA42-3CC879F6A66C}" type="parTrans" cxnId="{DF582AE9-5EC5-409C-B8A8-D5CEB234CAA6}">
      <dgm:prSet/>
      <dgm:spPr/>
      <dgm:t>
        <a:bodyPr/>
        <a:lstStyle/>
        <a:p>
          <a:endParaRPr lang="es-PE"/>
        </a:p>
      </dgm:t>
    </dgm:pt>
    <dgm:pt modelId="{3975F48A-736F-46AD-BD86-5F06A6ABFC80}" type="sibTrans" cxnId="{DF582AE9-5EC5-409C-B8A8-D5CEB234CAA6}">
      <dgm:prSet/>
      <dgm:spPr/>
      <dgm:t>
        <a:bodyPr/>
        <a:lstStyle/>
        <a:p>
          <a:endParaRPr lang="es-PE"/>
        </a:p>
      </dgm:t>
    </dgm:pt>
    <dgm:pt modelId="{1A35954B-31B2-4775-BF2A-0476A562483B}" type="pres">
      <dgm:prSet presAssocID="{A05C5FB9-F4CB-47CD-B43E-2B961B5EB9F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9BC7547D-B901-4A03-9B1C-B86E86EDB6F9}" type="pres">
      <dgm:prSet presAssocID="{9E5B1681-A74D-40CA-A12D-DA33325D4D6A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367190B-DCA5-42D9-BB50-09EF1F9ED25B}" type="pres">
      <dgm:prSet presAssocID="{9E5B1681-A74D-40CA-A12D-DA33325D4D6A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C94FFD4-8099-4D76-B6A5-B2AF0C7A0486}" type="pres">
      <dgm:prSet presAssocID="{57671EFA-C43F-47DC-8852-27B234071E9B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5763206-70D1-47C8-8E15-A7874EF33361}" type="pres">
      <dgm:prSet presAssocID="{57671EFA-C43F-47DC-8852-27B234071E9B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12F708EC-FBE8-4411-BC5F-3498B57FCE86}" type="presOf" srcId="{A05C5FB9-F4CB-47CD-B43E-2B961B5EB9F9}" destId="{1A35954B-31B2-4775-BF2A-0476A562483B}" srcOrd="0" destOrd="0" presId="urn:microsoft.com/office/officeart/2005/8/layout/vList2"/>
    <dgm:cxn modelId="{39A3D812-244C-4E8D-A850-3DD3175C0D88}" type="presOf" srcId="{A4CD38CB-63A8-4C33-B1F5-98DD0808F483}" destId="{F5763206-70D1-47C8-8E15-A7874EF33361}" srcOrd="0" destOrd="0" presId="urn:microsoft.com/office/officeart/2005/8/layout/vList2"/>
    <dgm:cxn modelId="{D40CD50C-6175-45B6-B926-C7216E53F0E8}" srcId="{A05C5FB9-F4CB-47CD-B43E-2B961B5EB9F9}" destId="{9E5B1681-A74D-40CA-A12D-DA33325D4D6A}" srcOrd="0" destOrd="0" parTransId="{7AF32EBF-805A-4A2F-88D5-6047B546652B}" sibTransId="{4E741AF3-18D6-4874-8331-7083938603FA}"/>
    <dgm:cxn modelId="{3F0BD024-F8B1-4183-A43D-FF4FDB6E5A2A}" type="presOf" srcId="{8B6E7CCE-8810-4925-B247-015658F8E0FD}" destId="{1367190B-DCA5-42D9-BB50-09EF1F9ED25B}" srcOrd="0" destOrd="0" presId="urn:microsoft.com/office/officeart/2005/8/layout/vList2"/>
    <dgm:cxn modelId="{ADBAF05A-5818-453B-B794-AA006910E9A3}" srcId="{A05C5FB9-F4CB-47CD-B43E-2B961B5EB9F9}" destId="{57671EFA-C43F-47DC-8852-27B234071E9B}" srcOrd="1" destOrd="0" parTransId="{6BE3D80D-9126-4D71-8A59-3B22956B071B}" sibTransId="{5C457212-4EA5-40DB-8F05-B2638076BEC5}"/>
    <dgm:cxn modelId="{1CEF3BD3-69C7-46E8-86DD-E952A37AF99C}" type="presOf" srcId="{57671EFA-C43F-47DC-8852-27B234071E9B}" destId="{DC94FFD4-8099-4D76-B6A5-B2AF0C7A0486}" srcOrd="0" destOrd="0" presId="urn:microsoft.com/office/officeart/2005/8/layout/vList2"/>
    <dgm:cxn modelId="{DF582AE9-5EC5-409C-B8A8-D5CEB234CAA6}" srcId="{57671EFA-C43F-47DC-8852-27B234071E9B}" destId="{A4CD38CB-63A8-4C33-B1F5-98DD0808F483}" srcOrd="0" destOrd="0" parTransId="{38B31A23-2863-4835-BA42-3CC879F6A66C}" sibTransId="{3975F48A-736F-46AD-BD86-5F06A6ABFC80}"/>
    <dgm:cxn modelId="{0CD07459-A1DB-4CEF-85F9-672CC8AC0EA4}" type="presOf" srcId="{9E5B1681-A74D-40CA-A12D-DA33325D4D6A}" destId="{9BC7547D-B901-4A03-9B1C-B86E86EDB6F9}" srcOrd="0" destOrd="0" presId="urn:microsoft.com/office/officeart/2005/8/layout/vList2"/>
    <dgm:cxn modelId="{257FFF12-4EAF-4A0B-821D-39FA0929504A}" srcId="{9E5B1681-A74D-40CA-A12D-DA33325D4D6A}" destId="{8B6E7CCE-8810-4925-B247-015658F8E0FD}" srcOrd="0" destOrd="0" parTransId="{BE46B73B-E742-49FD-B614-15180E657490}" sibTransId="{8E5E1DAF-DED0-43D3-A7FE-02BA1356971B}"/>
    <dgm:cxn modelId="{1BC2144B-8C31-4994-9494-452E76EB3BDF}" type="presParOf" srcId="{1A35954B-31B2-4775-BF2A-0476A562483B}" destId="{9BC7547D-B901-4A03-9B1C-B86E86EDB6F9}" srcOrd="0" destOrd="0" presId="urn:microsoft.com/office/officeart/2005/8/layout/vList2"/>
    <dgm:cxn modelId="{38F14DD9-660E-4B47-86FC-6043E98DE862}" type="presParOf" srcId="{1A35954B-31B2-4775-BF2A-0476A562483B}" destId="{1367190B-DCA5-42D9-BB50-09EF1F9ED25B}" srcOrd="1" destOrd="0" presId="urn:microsoft.com/office/officeart/2005/8/layout/vList2"/>
    <dgm:cxn modelId="{632CF7A7-C799-4E36-8656-6BB7D2EDAF34}" type="presParOf" srcId="{1A35954B-31B2-4775-BF2A-0476A562483B}" destId="{DC94FFD4-8099-4D76-B6A5-B2AF0C7A0486}" srcOrd="2" destOrd="0" presId="urn:microsoft.com/office/officeart/2005/8/layout/vList2"/>
    <dgm:cxn modelId="{29D7D656-93F7-49C0-BF59-A7A3EFCDFE77}" type="presParOf" srcId="{1A35954B-31B2-4775-BF2A-0476A562483B}" destId="{F5763206-70D1-47C8-8E15-A7874EF3336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05C5FB9-F4CB-47CD-B43E-2B961B5EB9F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9E5B1681-A74D-40CA-A12D-DA33325D4D6A}">
      <dgm:prSet phldrT="[Texto]"/>
      <dgm:spPr/>
      <dgm:t>
        <a:bodyPr/>
        <a:lstStyle/>
        <a:p>
          <a:r>
            <a:rPr lang="es-PE" b="0" i="0" dirty="0" err="1"/>
            <a:t>Peru</a:t>
          </a:r>
          <a:r>
            <a:rPr lang="es-PE" dirty="0"/>
            <a:t> =&gt; </a:t>
          </a:r>
          <a:r>
            <a:rPr lang="es-PE" b="0" i="0" dirty="0" err="1"/>
            <a:t>Peruv</a:t>
          </a:r>
          <a:r>
            <a:rPr lang="es-PE" dirty="0" err="1"/>
            <a:t>ian</a:t>
          </a:r>
          <a:r>
            <a:rPr lang="es-PE" dirty="0"/>
            <a:t>  </a:t>
          </a:r>
        </a:p>
      </dgm:t>
    </dgm:pt>
    <dgm:pt modelId="{7AF32EBF-805A-4A2F-88D5-6047B546652B}" type="parTrans" cxnId="{D40CD50C-6175-45B6-B926-C7216E53F0E8}">
      <dgm:prSet/>
      <dgm:spPr/>
      <dgm:t>
        <a:bodyPr/>
        <a:lstStyle/>
        <a:p>
          <a:endParaRPr lang="es-PE"/>
        </a:p>
      </dgm:t>
    </dgm:pt>
    <dgm:pt modelId="{4E741AF3-18D6-4874-8331-7083938603FA}" type="sibTrans" cxnId="{D40CD50C-6175-45B6-B926-C7216E53F0E8}">
      <dgm:prSet/>
      <dgm:spPr/>
      <dgm:t>
        <a:bodyPr/>
        <a:lstStyle/>
        <a:p>
          <a:endParaRPr lang="es-PE"/>
        </a:p>
      </dgm:t>
    </dgm:pt>
    <dgm:pt modelId="{8B6E7CCE-8810-4925-B247-015658F8E0FD}">
      <dgm:prSet phldrT="[Texto]"/>
      <dgm:spPr/>
      <dgm:t>
        <a:bodyPr/>
        <a:lstStyle/>
        <a:p>
          <a:r>
            <a:rPr lang="es-PE" b="0" i="0" dirty="0" err="1"/>
            <a:t>Spain</a:t>
          </a:r>
          <a:r>
            <a:rPr lang="es-PE" dirty="0"/>
            <a:t> =&gt; </a:t>
          </a:r>
          <a:r>
            <a:rPr lang="es-PE" b="0" i="0" dirty="0" err="1"/>
            <a:t>Spanish</a:t>
          </a:r>
          <a:endParaRPr lang="es-PE" dirty="0"/>
        </a:p>
      </dgm:t>
    </dgm:pt>
    <dgm:pt modelId="{BE46B73B-E742-49FD-B614-15180E657490}" type="parTrans" cxnId="{257FFF12-4EAF-4A0B-821D-39FA0929504A}">
      <dgm:prSet/>
      <dgm:spPr/>
      <dgm:t>
        <a:bodyPr/>
        <a:lstStyle/>
        <a:p>
          <a:endParaRPr lang="es-PE"/>
        </a:p>
      </dgm:t>
    </dgm:pt>
    <dgm:pt modelId="{8E5E1DAF-DED0-43D3-A7FE-02BA1356971B}" type="sibTrans" cxnId="{257FFF12-4EAF-4A0B-821D-39FA0929504A}">
      <dgm:prSet/>
      <dgm:spPr/>
      <dgm:t>
        <a:bodyPr/>
        <a:lstStyle/>
        <a:p>
          <a:endParaRPr lang="es-PE"/>
        </a:p>
      </dgm:t>
    </dgm:pt>
    <dgm:pt modelId="{57671EFA-C43F-47DC-8852-27B234071E9B}">
      <dgm:prSet phldrT="[Texto]"/>
      <dgm:spPr/>
      <dgm:t>
        <a:bodyPr/>
        <a:lstStyle/>
        <a:p>
          <a:r>
            <a:rPr lang="es-PE" b="0" i="0" dirty="0"/>
            <a:t>France</a:t>
          </a:r>
          <a:r>
            <a:rPr lang="es-PE" dirty="0"/>
            <a:t> =&gt; </a:t>
          </a:r>
          <a:r>
            <a:rPr lang="es-PE" b="0" i="0" dirty="0"/>
            <a:t>French</a:t>
          </a:r>
          <a:endParaRPr lang="es-PE" dirty="0"/>
        </a:p>
      </dgm:t>
    </dgm:pt>
    <dgm:pt modelId="{6BE3D80D-9126-4D71-8A59-3B22956B071B}" type="parTrans" cxnId="{ADBAF05A-5818-453B-B794-AA006910E9A3}">
      <dgm:prSet/>
      <dgm:spPr/>
      <dgm:t>
        <a:bodyPr/>
        <a:lstStyle/>
        <a:p>
          <a:endParaRPr lang="es-PE"/>
        </a:p>
      </dgm:t>
    </dgm:pt>
    <dgm:pt modelId="{5C457212-4EA5-40DB-8F05-B2638076BEC5}" type="sibTrans" cxnId="{ADBAF05A-5818-453B-B794-AA006910E9A3}">
      <dgm:prSet/>
      <dgm:spPr/>
      <dgm:t>
        <a:bodyPr/>
        <a:lstStyle/>
        <a:p>
          <a:endParaRPr lang="es-PE"/>
        </a:p>
      </dgm:t>
    </dgm:pt>
    <dgm:pt modelId="{A4CD38CB-63A8-4C33-B1F5-98DD0808F483}">
      <dgm:prSet phldrT="[Texto]"/>
      <dgm:spPr/>
      <dgm:t>
        <a:bodyPr/>
        <a:lstStyle/>
        <a:p>
          <a:r>
            <a:rPr lang="es-PE" b="0" i="0" dirty="0"/>
            <a:t>Colombia</a:t>
          </a:r>
          <a:r>
            <a:rPr lang="es-PE" dirty="0"/>
            <a:t> =&gt; </a:t>
          </a:r>
          <a:r>
            <a:rPr lang="es-PE" b="0" i="0" dirty="0" err="1"/>
            <a:t>Colombian</a:t>
          </a:r>
          <a:endParaRPr lang="es-PE" dirty="0"/>
        </a:p>
      </dgm:t>
    </dgm:pt>
    <dgm:pt modelId="{38B31A23-2863-4835-BA42-3CC879F6A66C}" type="parTrans" cxnId="{DF582AE9-5EC5-409C-B8A8-D5CEB234CAA6}">
      <dgm:prSet/>
      <dgm:spPr/>
      <dgm:t>
        <a:bodyPr/>
        <a:lstStyle/>
        <a:p>
          <a:endParaRPr lang="es-PE"/>
        </a:p>
      </dgm:t>
    </dgm:pt>
    <dgm:pt modelId="{3975F48A-736F-46AD-BD86-5F06A6ABFC80}" type="sibTrans" cxnId="{DF582AE9-5EC5-409C-B8A8-D5CEB234CAA6}">
      <dgm:prSet/>
      <dgm:spPr/>
      <dgm:t>
        <a:bodyPr/>
        <a:lstStyle/>
        <a:p>
          <a:endParaRPr lang="es-PE"/>
        </a:p>
      </dgm:t>
    </dgm:pt>
    <dgm:pt modelId="{1A35954B-31B2-4775-BF2A-0476A562483B}" type="pres">
      <dgm:prSet presAssocID="{A05C5FB9-F4CB-47CD-B43E-2B961B5EB9F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9BC7547D-B901-4A03-9B1C-B86E86EDB6F9}" type="pres">
      <dgm:prSet presAssocID="{9E5B1681-A74D-40CA-A12D-DA33325D4D6A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367190B-DCA5-42D9-BB50-09EF1F9ED25B}" type="pres">
      <dgm:prSet presAssocID="{9E5B1681-A74D-40CA-A12D-DA33325D4D6A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C94FFD4-8099-4D76-B6A5-B2AF0C7A0486}" type="pres">
      <dgm:prSet presAssocID="{57671EFA-C43F-47DC-8852-27B234071E9B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5763206-70D1-47C8-8E15-A7874EF33361}" type="pres">
      <dgm:prSet presAssocID="{57671EFA-C43F-47DC-8852-27B234071E9B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E46AB3F3-5BF5-4C2E-8E7E-5CE130AD3A23}" type="presOf" srcId="{9E5B1681-A74D-40CA-A12D-DA33325D4D6A}" destId="{9BC7547D-B901-4A03-9B1C-B86E86EDB6F9}" srcOrd="0" destOrd="0" presId="urn:microsoft.com/office/officeart/2005/8/layout/vList2"/>
    <dgm:cxn modelId="{D40CD50C-6175-45B6-B926-C7216E53F0E8}" srcId="{A05C5FB9-F4CB-47CD-B43E-2B961B5EB9F9}" destId="{9E5B1681-A74D-40CA-A12D-DA33325D4D6A}" srcOrd="0" destOrd="0" parTransId="{7AF32EBF-805A-4A2F-88D5-6047B546652B}" sibTransId="{4E741AF3-18D6-4874-8331-7083938603FA}"/>
    <dgm:cxn modelId="{CF44767E-9270-4115-9C77-7C9FAE227743}" type="presOf" srcId="{57671EFA-C43F-47DC-8852-27B234071E9B}" destId="{DC94FFD4-8099-4D76-B6A5-B2AF0C7A0486}" srcOrd="0" destOrd="0" presId="urn:microsoft.com/office/officeart/2005/8/layout/vList2"/>
    <dgm:cxn modelId="{ADBAF05A-5818-453B-B794-AA006910E9A3}" srcId="{A05C5FB9-F4CB-47CD-B43E-2B961B5EB9F9}" destId="{57671EFA-C43F-47DC-8852-27B234071E9B}" srcOrd="1" destOrd="0" parTransId="{6BE3D80D-9126-4D71-8A59-3B22956B071B}" sibTransId="{5C457212-4EA5-40DB-8F05-B2638076BEC5}"/>
    <dgm:cxn modelId="{DF582AE9-5EC5-409C-B8A8-D5CEB234CAA6}" srcId="{57671EFA-C43F-47DC-8852-27B234071E9B}" destId="{A4CD38CB-63A8-4C33-B1F5-98DD0808F483}" srcOrd="0" destOrd="0" parTransId="{38B31A23-2863-4835-BA42-3CC879F6A66C}" sibTransId="{3975F48A-736F-46AD-BD86-5F06A6ABFC80}"/>
    <dgm:cxn modelId="{257FFF12-4EAF-4A0B-821D-39FA0929504A}" srcId="{9E5B1681-A74D-40CA-A12D-DA33325D4D6A}" destId="{8B6E7CCE-8810-4925-B247-015658F8E0FD}" srcOrd="0" destOrd="0" parTransId="{BE46B73B-E742-49FD-B614-15180E657490}" sibTransId="{8E5E1DAF-DED0-43D3-A7FE-02BA1356971B}"/>
    <dgm:cxn modelId="{AC3C0C46-4230-4D9B-B44D-C872385910A4}" type="presOf" srcId="{A4CD38CB-63A8-4C33-B1F5-98DD0808F483}" destId="{F5763206-70D1-47C8-8E15-A7874EF33361}" srcOrd="0" destOrd="0" presId="urn:microsoft.com/office/officeart/2005/8/layout/vList2"/>
    <dgm:cxn modelId="{0A10BB60-14A1-455A-9CE4-ECDAF1882167}" type="presOf" srcId="{A05C5FB9-F4CB-47CD-B43E-2B961B5EB9F9}" destId="{1A35954B-31B2-4775-BF2A-0476A562483B}" srcOrd="0" destOrd="0" presId="urn:microsoft.com/office/officeart/2005/8/layout/vList2"/>
    <dgm:cxn modelId="{7EF122EC-350C-4A3B-B95F-4397AD18774B}" type="presOf" srcId="{8B6E7CCE-8810-4925-B247-015658F8E0FD}" destId="{1367190B-DCA5-42D9-BB50-09EF1F9ED25B}" srcOrd="0" destOrd="0" presId="urn:microsoft.com/office/officeart/2005/8/layout/vList2"/>
    <dgm:cxn modelId="{11BA13DC-E2FF-495B-99BC-DAC348D9902D}" type="presParOf" srcId="{1A35954B-31B2-4775-BF2A-0476A562483B}" destId="{9BC7547D-B901-4A03-9B1C-B86E86EDB6F9}" srcOrd="0" destOrd="0" presId="urn:microsoft.com/office/officeart/2005/8/layout/vList2"/>
    <dgm:cxn modelId="{B48BAB21-8343-48FE-A9AC-9F883EB9A830}" type="presParOf" srcId="{1A35954B-31B2-4775-BF2A-0476A562483B}" destId="{1367190B-DCA5-42D9-BB50-09EF1F9ED25B}" srcOrd="1" destOrd="0" presId="urn:microsoft.com/office/officeart/2005/8/layout/vList2"/>
    <dgm:cxn modelId="{20A35B2A-B958-4BCD-B206-41906C078841}" type="presParOf" srcId="{1A35954B-31B2-4775-BF2A-0476A562483B}" destId="{DC94FFD4-8099-4D76-B6A5-B2AF0C7A0486}" srcOrd="2" destOrd="0" presId="urn:microsoft.com/office/officeart/2005/8/layout/vList2"/>
    <dgm:cxn modelId="{ED606B7C-C3C3-4B54-BF31-4CF631E5F501}" type="presParOf" srcId="{1A35954B-31B2-4775-BF2A-0476A562483B}" destId="{F5763206-70D1-47C8-8E15-A7874EF3336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05C5FB9-F4CB-47CD-B43E-2B961B5EB9F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9E5B1681-A74D-40CA-A12D-DA33325D4D6A}">
      <dgm:prSet phldrT="[Texto]"/>
      <dgm:spPr/>
      <dgm:t>
        <a:bodyPr/>
        <a:lstStyle/>
        <a:p>
          <a:r>
            <a:rPr lang="es-PE" dirty="0"/>
            <a:t>Chile =&gt; </a:t>
          </a:r>
          <a:r>
            <a:rPr lang="es-PE" dirty="0" err="1"/>
            <a:t>Chilean</a:t>
          </a:r>
          <a:r>
            <a:rPr lang="es-PE" dirty="0"/>
            <a:t>  </a:t>
          </a:r>
        </a:p>
      </dgm:t>
    </dgm:pt>
    <dgm:pt modelId="{7AF32EBF-805A-4A2F-88D5-6047B546652B}" type="parTrans" cxnId="{D40CD50C-6175-45B6-B926-C7216E53F0E8}">
      <dgm:prSet/>
      <dgm:spPr/>
      <dgm:t>
        <a:bodyPr/>
        <a:lstStyle/>
        <a:p>
          <a:endParaRPr lang="es-PE"/>
        </a:p>
      </dgm:t>
    </dgm:pt>
    <dgm:pt modelId="{4E741AF3-18D6-4874-8331-7083938603FA}" type="sibTrans" cxnId="{D40CD50C-6175-45B6-B926-C7216E53F0E8}">
      <dgm:prSet/>
      <dgm:spPr/>
      <dgm:t>
        <a:bodyPr/>
        <a:lstStyle/>
        <a:p>
          <a:endParaRPr lang="es-PE"/>
        </a:p>
      </dgm:t>
    </dgm:pt>
    <dgm:pt modelId="{8B6E7CCE-8810-4925-B247-015658F8E0FD}">
      <dgm:prSet phldrT="[Texto]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PE" dirty="0"/>
            <a:t>Argentina =&gt; </a:t>
          </a:r>
          <a:r>
            <a:rPr lang="es-PE" dirty="0" err="1"/>
            <a:t>Argentinian</a:t>
          </a:r>
          <a:r>
            <a:rPr lang="es-PE" dirty="0"/>
            <a:t>  </a:t>
          </a:r>
        </a:p>
        <a:p>
          <a:pPr marL="285750" indent="0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endParaRPr lang="es-PE" dirty="0"/>
        </a:p>
      </dgm:t>
    </dgm:pt>
    <dgm:pt modelId="{BE46B73B-E742-49FD-B614-15180E657490}" type="parTrans" cxnId="{257FFF12-4EAF-4A0B-821D-39FA0929504A}">
      <dgm:prSet/>
      <dgm:spPr/>
      <dgm:t>
        <a:bodyPr/>
        <a:lstStyle/>
        <a:p>
          <a:endParaRPr lang="es-PE"/>
        </a:p>
      </dgm:t>
    </dgm:pt>
    <dgm:pt modelId="{8E5E1DAF-DED0-43D3-A7FE-02BA1356971B}" type="sibTrans" cxnId="{257FFF12-4EAF-4A0B-821D-39FA0929504A}">
      <dgm:prSet/>
      <dgm:spPr/>
      <dgm:t>
        <a:bodyPr/>
        <a:lstStyle/>
        <a:p>
          <a:endParaRPr lang="es-PE"/>
        </a:p>
      </dgm:t>
    </dgm:pt>
    <dgm:pt modelId="{57671EFA-C43F-47DC-8852-27B234071E9B}">
      <dgm:prSet phldrT="[Texto]"/>
      <dgm:spPr/>
      <dgm:t>
        <a:bodyPr/>
        <a:lstStyle/>
        <a:p>
          <a:r>
            <a:rPr lang="es-PE" dirty="0" err="1"/>
            <a:t>Ireland</a:t>
          </a:r>
          <a:r>
            <a:rPr lang="es-PE" dirty="0"/>
            <a:t> =&gt; </a:t>
          </a:r>
          <a:r>
            <a:rPr lang="es-PE" dirty="0" err="1"/>
            <a:t>Ir</a:t>
          </a:r>
          <a:r>
            <a:rPr lang="es-PE" b="0" i="0" dirty="0" err="1"/>
            <a:t>ish</a:t>
          </a:r>
          <a:endParaRPr lang="es-PE" dirty="0"/>
        </a:p>
      </dgm:t>
    </dgm:pt>
    <dgm:pt modelId="{6BE3D80D-9126-4D71-8A59-3B22956B071B}" type="parTrans" cxnId="{ADBAF05A-5818-453B-B794-AA006910E9A3}">
      <dgm:prSet/>
      <dgm:spPr/>
      <dgm:t>
        <a:bodyPr/>
        <a:lstStyle/>
        <a:p>
          <a:endParaRPr lang="es-PE"/>
        </a:p>
      </dgm:t>
    </dgm:pt>
    <dgm:pt modelId="{5C457212-4EA5-40DB-8F05-B2638076BEC5}" type="sibTrans" cxnId="{ADBAF05A-5818-453B-B794-AA006910E9A3}">
      <dgm:prSet/>
      <dgm:spPr/>
      <dgm:t>
        <a:bodyPr/>
        <a:lstStyle/>
        <a:p>
          <a:endParaRPr lang="es-PE"/>
        </a:p>
      </dgm:t>
    </dgm:pt>
    <dgm:pt modelId="{A4CD38CB-63A8-4C33-B1F5-98DD0808F483}">
      <dgm:prSet phldrT="[Texto]"/>
      <dgm:spPr/>
      <dgm:t>
        <a:bodyPr/>
        <a:lstStyle/>
        <a:p>
          <a:r>
            <a:rPr lang="es-PE" dirty="0" err="1"/>
            <a:t>Greece</a:t>
          </a:r>
          <a:r>
            <a:rPr lang="es-PE" dirty="0"/>
            <a:t> =&gt; </a:t>
          </a:r>
          <a:r>
            <a:rPr lang="es-PE" dirty="0" err="1"/>
            <a:t>Greek</a:t>
          </a:r>
          <a:endParaRPr lang="es-PE" dirty="0"/>
        </a:p>
      </dgm:t>
    </dgm:pt>
    <dgm:pt modelId="{38B31A23-2863-4835-BA42-3CC879F6A66C}" type="parTrans" cxnId="{DF582AE9-5EC5-409C-B8A8-D5CEB234CAA6}">
      <dgm:prSet/>
      <dgm:spPr/>
      <dgm:t>
        <a:bodyPr/>
        <a:lstStyle/>
        <a:p>
          <a:endParaRPr lang="es-PE"/>
        </a:p>
      </dgm:t>
    </dgm:pt>
    <dgm:pt modelId="{3975F48A-736F-46AD-BD86-5F06A6ABFC80}" type="sibTrans" cxnId="{DF582AE9-5EC5-409C-B8A8-D5CEB234CAA6}">
      <dgm:prSet/>
      <dgm:spPr/>
      <dgm:t>
        <a:bodyPr/>
        <a:lstStyle/>
        <a:p>
          <a:endParaRPr lang="es-PE"/>
        </a:p>
      </dgm:t>
    </dgm:pt>
    <dgm:pt modelId="{1A35954B-31B2-4775-BF2A-0476A562483B}" type="pres">
      <dgm:prSet presAssocID="{A05C5FB9-F4CB-47CD-B43E-2B961B5EB9F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9BC7547D-B901-4A03-9B1C-B86E86EDB6F9}" type="pres">
      <dgm:prSet presAssocID="{9E5B1681-A74D-40CA-A12D-DA33325D4D6A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367190B-DCA5-42D9-BB50-09EF1F9ED25B}" type="pres">
      <dgm:prSet presAssocID="{9E5B1681-A74D-40CA-A12D-DA33325D4D6A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C94FFD4-8099-4D76-B6A5-B2AF0C7A0486}" type="pres">
      <dgm:prSet presAssocID="{57671EFA-C43F-47DC-8852-27B234071E9B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5763206-70D1-47C8-8E15-A7874EF33361}" type="pres">
      <dgm:prSet presAssocID="{57671EFA-C43F-47DC-8852-27B234071E9B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087C17BF-07CB-4D33-AFE5-92E240214111}" type="presOf" srcId="{9E5B1681-A74D-40CA-A12D-DA33325D4D6A}" destId="{9BC7547D-B901-4A03-9B1C-B86E86EDB6F9}" srcOrd="0" destOrd="0" presId="urn:microsoft.com/office/officeart/2005/8/layout/vList2"/>
    <dgm:cxn modelId="{E2EF838A-50D0-4725-855F-FCEB49C52460}" type="presOf" srcId="{A4CD38CB-63A8-4C33-B1F5-98DD0808F483}" destId="{F5763206-70D1-47C8-8E15-A7874EF33361}" srcOrd="0" destOrd="0" presId="urn:microsoft.com/office/officeart/2005/8/layout/vList2"/>
    <dgm:cxn modelId="{D40CD50C-6175-45B6-B926-C7216E53F0E8}" srcId="{A05C5FB9-F4CB-47CD-B43E-2B961B5EB9F9}" destId="{9E5B1681-A74D-40CA-A12D-DA33325D4D6A}" srcOrd="0" destOrd="0" parTransId="{7AF32EBF-805A-4A2F-88D5-6047B546652B}" sibTransId="{4E741AF3-18D6-4874-8331-7083938603FA}"/>
    <dgm:cxn modelId="{ADBAF05A-5818-453B-B794-AA006910E9A3}" srcId="{A05C5FB9-F4CB-47CD-B43E-2B961B5EB9F9}" destId="{57671EFA-C43F-47DC-8852-27B234071E9B}" srcOrd="1" destOrd="0" parTransId="{6BE3D80D-9126-4D71-8A59-3B22956B071B}" sibTransId="{5C457212-4EA5-40DB-8F05-B2638076BEC5}"/>
    <dgm:cxn modelId="{DF582AE9-5EC5-409C-B8A8-D5CEB234CAA6}" srcId="{57671EFA-C43F-47DC-8852-27B234071E9B}" destId="{A4CD38CB-63A8-4C33-B1F5-98DD0808F483}" srcOrd="0" destOrd="0" parTransId="{38B31A23-2863-4835-BA42-3CC879F6A66C}" sibTransId="{3975F48A-736F-46AD-BD86-5F06A6ABFC80}"/>
    <dgm:cxn modelId="{8FAC1AEB-A39D-4980-848F-A85AA6ECFB0B}" type="presOf" srcId="{57671EFA-C43F-47DC-8852-27B234071E9B}" destId="{DC94FFD4-8099-4D76-B6A5-B2AF0C7A0486}" srcOrd="0" destOrd="0" presId="urn:microsoft.com/office/officeart/2005/8/layout/vList2"/>
    <dgm:cxn modelId="{257FFF12-4EAF-4A0B-821D-39FA0929504A}" srcId="{9E5B1681-A74D-40CA-A12D-DA33325D4D6A}" destId="{8B6E7CCE-8810-4925-B247-015658F8E0FD}" srcOrd="0" destOrd="0" parTransId="{BE46B73B-E742-49FD-B614-15180E657490}" sibTransId="{8E5E1DAF-DED0-43D3-A7FE-02BA1356971B}"/>
    <dgm:cxn modelId="{3AEDF842-D25C-41E9-AE8A-F23AB2FB9BC8}" type="presOf" srcId="{8B6E7CCE-8810-4925-B247-015658F8E0FD}" destId="{1367190B-DCA5-42D9-BB50-09EF1F9ED25B}" srcOrd="0" destOrd="0" presId="urn:microsoft.com/office/officeart/2005/8/layout/vList2"/>
    <dgm:cxn modelId="{3487792E-F5E5-4826-8434-5E70FDBFA109}" type="presOf" srcId="{A05C5FB9-F4CB-47CD-B43E-2B961B5EB9F9}" destId="{1A35954B-31B2-4775-BF2A-0476A562483B}" srcOrd="0" destOrd="0" presId="urn:microsoft.com/office/officeart/2005/8/layout/vList2"/>
    <dgm:cxn modelId="{E64370A9-EBEE-4E2A-ABC4-FBD30D1F31D5}" type="presParOf" srcId="{1A35954B-31B2-4775-BF2A-0476A562483B}" destId="{9BC7547D-B901-4A03-9B1C-B86E86EDB6F9}" srcOrd="0" destOrd="0" presId="urn:microsoft.com/office/officeart/2005/8/layout/vList2"/>
    <dgm:cxn modelId="{E491C7DD-39DB-41D6-BA2D-AE3D68315F31}" type="presParOf" srcId="{1A35954B-31B2-4775-BF2A-0476A562483B}" destId="{1367190B-DCA5-42D9-BB50-09EF1F9ED25B}" srcOrd="1" destOrd="0" presId="urn:microsoft.com/office/officeart/2005/8/layout/vList2"/>
    <dgm:cxn modelId="{EE6BA146-3774-4412-A2E2-2BC986CE1B58}" type="presParOf" srcId="{1A35954B-31B2-4775-BF2A-0476A562483B}" destId="{DC94FFD4-8099-4D76-B6A5-B2AF0C7A0486}" srcOrd="2" destOrd="0" presId="urn:microsoft.com/office/officeart/2005/8/layout/vList2"/>
    <dgm:cxn modelId="{56662E37-56FA-4BDC-8BB2-671AFB8774AD}" type="presParOf" srcId="{1A35954B-31B2-4775-BF2A-0476A562483B}" destId="{F5763206-70D1-47C8-8E15-A7874EF3336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C7547D-B901-4A03-9B1C-B86E86EDB6F9}">
      <dsp:nvSpPr>
        <dsp:cNvPr id="0" name=""/>
        <dsp:cNvSpPr/>
      </dsp:nvSpPr>
      <dsp:spPr>
        <a:xfrm>
          <a:off x="0" y="39177"/>
          <a:ext cx="10905274" cy="1679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lvl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5800" kern="1200" dirty="0" err="1"/>
            <a:t>Mexico</a:t>
          </a:r>
          <a:r>
            <a:rPr lang="es-PE" sz="5800" kern="1200" dirty="0"/>
            <a:t> =&gt; </a:t>
          </a:r>
          <a:r>
            <a:rPr lang="es-PE" sz="5800" kern="1200" dirty="0" err="1"/>
            <a:t>Mexican</a:t>
          </a:r>
          <a:r>
            <a:rPr lang="es-PE" sz="5800" kern="1200" dirty="0"/>
            <a:t>  </a:t>
          </a:r>
        </a:p>
      </dsp:txBody>
      <dsp:txXfrm>
        <a:off x="81988" y="121165"/>
        <a:ext cx="10741298" cy="1515559"/>
      </dsp:txXfrm>
    </dsp:sp>
    <dsp:sp modelId="{1367190B-DCA5-42D9-BB50-09EF1F9ED25B}">
      <dsp:nvSpPr>
        <dsp:cNvPr id="0" name=""/>
        <dsp:cNvSpPr/>
      </dsp:nvSpPr>
      <dsp:spPr>
        <a:xfrm>
          <a:off x="0" y="1718712"/>
          <a:ext cx="10905274" cy="960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6242" tIns="73660" rIns="412496" bIns="73660" numCol="1" spcCol="1270" anchor="t" anchorCtr="0">
          <a:noAutofit/>
        </a:bodyPr>
        <a:lstStyle/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PE" sz="4500" kern="1200" dirty="0" err="1"/>
            <a:t>Brazil</a:t>
          </a:r>
          <a:r>
            <a:rPr lang="es-PE" sz="4500" kern="1200" dirty="0"/>
            <a:t> =&gt; </a:t>
          </a:r>
          <a:r>
            <a:rPr lang="es-PE" sz="4500" kern="1200" dirty="0" err="1"/>
            <a:t>Brazilian</a:t>
          </a:r>
          <a:endParaRPr lang="es-PE" sz="4500" kern="1200" dirty="0"/>
        </a:p>
      </dsp:txBody>
      <dsp:txXfrm>
        <a:off x="0" y="1718712"/>
        <a:ext cx="10905274" cy="960480"/>
      </dsp:txXfrm>
    </dsp:sp>
    <dsp:sp modelId="{DC94FFD4-8099-4D76-B6A5-B2AF0C7A0486}">
      <dsp:nvSpPr>
        <dsp:cNvPr id="0" name=""/>
        <dsp:cNvSpPr/>
      </dsp:nvSpPr>
      <dsp:spPr>
        <a:xfrm>
          <a:off x="0" y="2679192"/>
          <a:ext cx="10905274" cy="1679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lvl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5800" kern="1200" dirty="0"/>
            <a:t>China =&gt; </a:t>
          </a:r>
          <a:r>
            <a:rPr lang="es-PE" sz="5800" kern="1200" dirty="0" err="1"/>
            <a:t>Chinese</a:t>
          </a:r>
          <a:endParaRPr lang="es-PE" sz="5800" kern="1200" dirty="0"/>
        </a:p>
      </dsp:txBody>
      <dsp:txXfrm>
        <a:off x="81988" y="2761180"/>
        <a:ext cx="10741298" cy="1515559"/>
      </dsp:txXfrm>
    </dsp:sp>
    <dsp:sp modelId="{F5763206-70D1-47C8-8E15-A7874EF33361}">
      <dsp:nvSpPr>
        <dsp:cNvPr id="0" name=""/>
        <dsp:cNvSpPr/>
      </dsp:nvSpPr>
      <dsp:spPr>
        <a:xfrm>
          <a:off x="0" y="4358726"/>
          <a:ext cx="10905274" cy="960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6242" tIns="73660" rIns="412496" bIns="73660" numCol="1" spcCol="1270" anchor="t" anchorCtr="0">
          <a:noAutofit/>
        </a:bodyPr>
        <a:lstStyle/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PE" sz="4500" kern="1200" dirty="0"/>
            <a:t>UK =&gt; British</a:t>
          </a:r>
        </a:p>
      </dsp:txBody>
      <dsp:txXfrm>
        <a:off x="0" y="4358726"/>
        <a:ext cx="10905274" cy="9604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C7547D-B901-4A03-9B1C-B86E86EDB6F9}">
      <dsp:nvSpPr>
        <dsp:cNvPr id="0" name=""/>
        <dsp:cNvSpPr/>
      </dsp:nvSpPr>
      <dsp:spPr>
        <a:xfrm>
          <a:off x="0" y="39177"/>
          <a:ext cx="10905274" cy="1679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lvl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5800" kern="1200" dirty="0" err="1"/>
            <a:t>Italy</a:t>
          </a:r>
          <a:r>
            <a:rPr lang="es-PE" sz="5800" kern="1200" dirty="0"/>
            <a:t> =&gt; </a:t>
          </a:r>
          <a:r>
            <a:rPr lang="es-PE" sz="5800" kern="1200" dirty="0" err="1"/>
            <a:t>Italian</a:t>
          </a:r>
          <a:r>
            <a:rPr lang="es-PE" sz="5800" kern="1200" dirty="0"/>
            <a:t>  </a:t>
          </a:r>
        </a:p>
      </dsp:txBody>
      <dsp:txXfrm>
        <a:off x="81988" y="121165"/>
        <a:ext cx="10741298" cy="1515559"/>
      </dsp:txXfrm>
    </dsp:sp>
    <dsp:sp modelId="{1367190B-DCA5-42D9-BB50-09EF1F9ED25B}">
      <dsp:nvSpPr>
        <dsp:cNvPr id="0" name=""/>
        <dsp:cNvSpPr/>
      </dsp:nvSpPr>
      <dsp:spPr>
        <a:xfrm>
          <a:off x="0" y="1718712"/>
          <a:ext cx="10905274" cy="960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6242" tIns="73660" rIns="412496" bIns="73660" numCol="1" spcCol="1270" anchor="t" anchorCtr="0">
          <a:noAutofit/>
        </a:bodyPr>
        <a:lstStyle/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PE" sz="4500" kern="1200" dirty="0" err="1"/>
            <a:t>Russia</a:t>
          </a:r>
          <a:r>
            <a:rPr lang="es-PE" sz="4500" kern="1200" dirty="0"/>
            <a:t> =&gt; </a:t>
          </a:r>
          <a:r>
            <a:rPr lang="es-PE" sz="4500" kern="1200" dirty="0" err="1"/>
            <a:t>Russian</a:t>
          </a:r>
          <a:endParaRPr lang="es-PE" sz="4500" kern="1200" dirty="0"/>
        </a:p>
      </dsp:txBody>
      <dsp:txXfrm>
        <a:off x="0" y="1718712"/>
        <a:ext cx="10905274" cy="960480"/>
      </dsp:txXfrm>
    </dsp:sp>
    <dsp:sp modelId="{DC94FFD4-8099-4D76-B6A5-B2AF0C7A0486}">
      <dsp:nvSpPr>
        <dsp:cNvPr id="0" name=""/>
        <dsp:cNvSpPr/>
      </dsp:nvSpPr>
      <dsp:spPr>
        <a:xfrm>
          <a:off x="0" y="2679192"/>
          <a:ext cx="10905274" cy="1679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lvl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5800" kern="1200" dirty="0" err="1"/>
            <a:t>Japan</a:t>
          </a:r>
          <a:r>
            <a:rPr lang="es-PE" sz="5800" kern="1200" dirty="0"/>
            <a:t> =&gt; </a:t>
          </a:r>
          <a:r>
            <a:rPr lang="es-PE" sz="5800" kern="1200" dirty="0" err="1"/>
            <a:t>Japanese</a:t>
          </a:r>
          <a:endParaRPr lang="es-PE" sz="5800" kern="1200" dirty="0"/>
        </a:p>
      </dsp:txBody>
      <dsp:txXfrm>
        <a:off x="81988" y="2761180"/>
        <a:ext cx="10741298" cy="1515559"/>
      </dsp:txXfrm>
    </dsp:sp>
    <dsp:sp modelId="{F5763206-70D1-47C8-8E15-A7874EF33361}">
      <dsp:nvSpPr>
        <dsp:cNvPr id="0" name=""/>
        <dsp:cNvSpPr/>
      </dsp:nvSpPr>
      <dsp:spPr>
        <a:xfrm>
          <a:off x="0" y="4358726"/>
          <a:ext cx="10905274" cy="960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6242" tIns="73660" rIns="412496" bIns="73660" numCol="1" spcCol="1270" anchor="t" anchorCtr="0">
          <a:noAutofit/>
        </a:bodyPr>
        <a:lstStyle/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PE" sz="4500" kern="1200" dirty="0"/>
            <a:t>USA =&gt; American</a:t>
          </a:r>
        </a:p>
      </dsp:txBody>
      <dsp:txXfrm>
        <a:off x="0" y="4358726"/>
        <a:ext cx="10905274" cy="9604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C7547D-B901-4A03-9B1C-B86E86EDB6F9}">
      <dsp:nvSpPr>
        <dsp:cNvPr id="0" name=""/>
        <dsp:cNvSpPr/>
      </dsp:nvSpPr>
      <dsp:spPr>
        <a:xfrm>
          <a:off x="0" y="39177"/>
          <a:ext cx="10905274" cy="1679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lvl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5800" b="0" i="0" kern="1200" dirty="0" err="1"/>
            <a:t>Peru</a:t>
          </a:r>
          <a:r>
            <a:rPr lang="es-PE" sz="5800" kern="1200" dirty="0"/>
            <a:t> =&gt; </a:t>
          </a:r>
          <a:r>
            <a:rPr lang="es-PE" sz="5800" b="0" i="0" kern="1200" dirty="0" err="1"/>
            <a:t>Peruv</a:t>
          </a:r>
          <a:r>
            <a:rPr lang="es-PE" sz="5800" kern="1200" dirty="0" err="1"/>
            <a:t>ian</a:t>
          </a:r>
          <a:r>
            <a:rPr lang="es-PE" sz="5800" kern="1200" dirty="0"/>
            <a:t>  </a:t>
          </a:r>
        </a:p>
      </dsp:txBody>
      <dsp:txXfrm>
        <a:off x="81988" y="121165"/>
        <a:ext cx="10741298" cy="1515559"/>
      </dsp:txXfrm>
    </dsp:sp>
    <dsp:sp modelId="{1367190B-DCA5-42D9-BB50-09EF1F9ED25B}">
      <dsp:nvSpPr>
        <dsp:cNvPr id="0" name=""/>
        <dsp:cNvSpPr/>
      </dsp:nvSpPr>
      <dsp:spPr>
        <a:xfrm>
          <a:off x="0" y="1718712"/>
          <a:ext cx="10905274" cy="960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6242" tIns="73660" rIns="412496" bIns="73660" numCol="1" spcCol="1270" anchor="t" anchorCtr="0">
          <a:noAutofit/>
        </a:bodyPr>
        <a:lstStyle/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PE" sz="4500" b="0" i="0" kern="1200" dirty="0" err="1"/>
            <a:t>Spain</a:t>
          </a:r>
          <a:r>
            <a:rPr lang="es-PE" sz="4500" kern="1200" dirty="0"/>
            <a:t> =&gt; </a:t>
          </a:r>
          <a:r>
            <a:rPr lang="es-PE" sz="4500" b="0" i="0" kern="1200" dirty="0" err="1"/>
            <a:t>Spanish</a:t>
          </a:r>
          <a:endParaRPr lang="es-PE" sz="4500" kern="1200" dirty="0"/>
        </a:p>
      </dsp:txBody>
      <dsp:txXfrm>
        <a:off x="0" y="1718712"/>
        <a:ext cx="10905274" cy="960480"/>
      </dsp:txXfrm>
    </dsp:sp>
    <dsp:sp modelId="{DC94FFD4-8099-4D76-B6A5-B2AF0C7A0486}">
      <dsp:nvSpPr>
        <dsp:cNvPr id="0" name=""/>
        <dsp:cNvSpPr/>
      </dsp:nvSpPr>
      <dsp:spPr>
        <a:xfrm>
          <a:off x="0" y="2679192"/>
          <a:ext cx="10905274" cy="1679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lvl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5800" b="0" i="0" kern="1200" dirty="0"/>
            <a:t>France</a:t>
          </a:r>
          <a:r>
            <a:rPr lang="es-PE" sz="5800" kern="1200" dirty="0"/>
            <a:t> =&gt; </a:t>
          </a:r>
          <a:r>
            <a:rPr lang="es-PE" sz="5800" b="0" i="0" kern="1200" dirty="0"/>
            <a:t>French</a:t>
          </a:r>
          <a:endParaRPr lang="es-PE" sz="5800" kern="1200" dirty="0"/>
        </a:p>
      </dsp:txBody>
      <dsp:txXfrm>
        <a:off x="81988" y="2761180"/>
        <a:ext cx="10741298" cy="1515559"/>
      </dsp:txXfrm>
    </dsp:sp>
    <dsp:sp modelId="{F5763206-70D1-47C8-8E15-A7874EF33361}">
      <dsp:nvSpPr>
        <dsp:cNvPr id="0" name=""/>
        <dsp:cNvSpPr/>
      </dsp:nvSpPr>
      <dsp:spPr>
        <a:xfrm>
          <a:off x="0" y="4358726"/>
          <a:ext cx="10905274" cy="960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6242" tIns="73660" rIns="412496" bIns="73660" numCol="1" spcCol="1270" anchor="t" anchorCtr="0">
          <a:noAutofit/>
        </a:bodyPr>
        <a:lstStyle/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PE" sz="4500" b="0" i="0" kern="1200" dirty="0"/>
            <a:t>Colombia</a:t>
          </a:r>
          <a:r>
            <a:rPr lang="es-PE" sz="4500" kern="1200" dirty="0"/>
            <a:t> =&gt; </a:t>
          </a:r>
          <a:r>
            <a:rPr lang="es-PE" sz="4500" b="0" i="0" kern="1200" dirty="0" err="1"/>
            <a:t>Colombian</a:t>
          </a:r>
          <a:endParaRPr lang="es-PE" sz="4500" kern="1200" dirty="0"/>
        </a:p>
      </dsp:txBody>
      <dsp:txXfrm>
        <a:off x="0" y="4358726"/>
        <a:ext cx="10905274" cy="9604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C7547D-B901-4A03-9B1C-B86E86EDB6F9}">
      <dsp:nvSpPr>
        <dsp:cNvPr id="0" name=""/>
        <dsp:cNvSpPr/>
      </dsp:nvSpPr>
      <dsp:spPr>
        <a:xfrm>
          <a:off x="0" y="15191"/>
          <a:ext cx="10905274" cy="14478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5000" kern="1200" dirty="0"/>
            <a:t>Chile =&gt; </a:t>
          </a:r>
          <a:r>
            <a:rPr lang="es-PE" sz="5000" kern="1200" dirty="0" err="1"/>
            <a:t>Chilean</a:t>
          </a:r>
          <a:r>
            <a:rPr lang="es-PE" sz="5000" kern="1200" dirty="0"/>
            <a:t>  </a:t>
          </a:r>
        </a:p>
      </dsp:txBody>
      <dsp:txXfrm>
        <a:off x="70679" y="85870"/>
        <a:ext cx="10763916" cy="1306517"/>
      </dsp:txXfrm>
    </dsp:sp>
    <dsp:sp modelId="{1367190B-DCA5-42D9-BB50-09EF1F9ED25B}">
      <dsp:nvSpPr>
        <dsp:cNvPr id="0" name=""/>
        <dsp:cNvSpPr/>
      </dsp:nvSpPr>
      <dsp:spPr>
        <a:xfrm>
          <a:off x="0" y="1463066"/>
          <a:ext cx="10905274" cy="1578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6242" tIns="63500" rIns="355600" bIns="63500" numCol="1" spcCol="1270" anchor="t" anchorCtr="0">
          <a:noAutofit/>
        </a:bodyPr>
        <a:lstStyle/>
        <a:p>
          <a:pPr marL="0" marR="0" lvl="1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es-PE" sz="3900" kern="1200" dirty="0"/>
            <a:t>Argentina =&gt; </a:t>
          </a:r>
          <a:r>
            <a:rPr lang="es-PE" sz="3900" kern="1200" dirty="0" err="1"/>
            <a:t>Argentinian</a:t>
          </a:r>
          <a:r>
            <a:rPr lang="es-PE" sz="3900" kern="1200" dirty="0"/>
            <a:t>  </a:t>
          </a:r>
        </a:p>
        <a:p>
          <a:pPr marL="285750" lvl="1" indent="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PE" sz="3900" kern="1200" dirty="0"/>
        </a:p>
      </dsp:txBody>
      <dsp:txXfrm>
        <a:off x="0" y="1463066"/>
        <a:ext cx="10905274" cy="1578375"/>
      </dsp:txXfrm>
    </dsp:sp>
    <dsp:sp modelId="{DC94FFD4-8099-4D76-B6A5-B2AF0C7A0486}">
      <dsp:nvSpPr>
        <dsp:cNvPr id="0" name=""/>
        <dsp:cNvSpPr/>
      </dsp:nvSpPr>
      <dsp:spPr>
        <a:xfrm>
          <a:off x="0" y="3041442"/>
          <a:ext cx="10905274" cy="14478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5000" kern="1200" dirty="0" err="1"/>
            <a:t>Ireland</a:t>
          </a:r>
          <a:r>
            <a:rPr lang="es-PE" sz="5000" kern="1200" dirty="0"/>
            <a:t> =&gt; </a:t>
          </a:r>
          <a:r>
            <a:rPr lang="es-PE" sz="5000" kern="1200" dirty="0" err="1"/>
            <a:t>Ir</a:t>
          </a:r>
          <a:r>
            <a:rPr lang="es-PE" sz="5000" b="0" i="0" kern="1200" dirty="0" err="1"/>
            <a:t>ish</a:t>
          </a:r>
          <a:endParaRPr lang="es-PE" sz="5000" kern="1200" dirty="0"/>
        </a:p>
      </dsp:txBody>
      <dsp:txXfrm>
        <a:off x="70679" y="3112121"/>
        <a:ext cx="10763916" cy="1306517"/>
      </dsp:txXfrm>
    </dsp:sp>
    <dsp:sp modelId="{F5763206-70D1-47C8-8E15-A7874EF33361}">
      <dsp:nvSpPr>
        <dsp:cNvPr id="0" name=""/>
        <dsp:cNvSpPr/>
      </dsp:nvSpPr>
      <dsp:spPr>
        <a:xfrm>
          <a:off x="0" y="4489317"/>
          <a:ext cx="10905274" cy="853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6242" tIns="63500" rIns="355600" bIns="63500" numCol="1" spcCol="1270" anchor="t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PE" sz="3900" kern="1200" dirty="0" err="1"/>
            <a:t>Greece</a:t>
          </a:r>
          <a:r>
            <a:rPr lang="es-PE" sz="3900" kern="1200" dirty="0"/>
            <a:t> =&gt; </a:t>
          </a:r>
          <a:r>
            <a:rPr lang="es-PE" sz="3900" kern="1200" dirty="0" err="1"/>
            <a:t>Greek</a:t>
          </a:r>
          <a:endParaRPr lang="es-PE" sz="3900" kern="1200" dirty="0"/>
        </a:p>
      </dsp:txBody>
      <dsp:txXfrm>
        <a:off x="0" y="4489317"/>
        <a:ext cx="10905274" cy="8538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7/10/2023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40BAD2"/>
                </a:solidFill>
              </a:rPr>
              <a:pPr/>
              <a:t>‹Nº›</a:t>
            </a:fld>
            <a:endParaRPr lang="en-US" dirty="0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107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7/10/2023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40BAD2"/>
                </a:solidFill>
              </a:rPr>
              <a:pPr/>
              <a:t>‹Nº›</a:t>
            </a:fld>
            <a:endParaRPr lang="en-US" dirty="0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675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7/10/2023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40BAD2"/>
                </a:solidFill>
              </a:rPr>
              <a:pPr/>
              <a:t>‹Nº›</a:t>
            </a:fld>
            <a:endParaRPr lang="en-US" dirty="0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02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923F103-BC34-4FE4-A40E-EDDEECFDA5D0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7/10/2023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lumMod val="95000"/>
                    <a:lumOff val="5000"/>
                  </a:prstClr>
                </a:solidFill>
              </a:rPr>
              <a:t>
              </a:t>
            </a:r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5103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7/10/2023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lumMod val="95000"/>
                    <a:lumOff val="5000"/>
                  </a:prstClr>
                </a:solidFill>
              </a:rPr>
              <a:t>
              </a:t>
            </a:r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7482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7/10/2023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lumMod val="95000"/>
                    <a:lumOff val="5000"/>
                  </a:prstClr>
                </a:solidFill>
              </a:rPr>
              <a:t>
              </a:t>
            </a:r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5211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7/10/2023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lumMod val="95000"/>
                    <a:lumOff val="5000"/>
                  </a:prstClr>
                </a:solidFill>
              </a:rPr>
              <a:t>
              </a:t>
            </a:r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4263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7/10/2023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lumMod val="95000"/>
                    <a:lumOff val="5000"/>
                  </a:prstClr>
                </a:solidFill>
              </a:rPr>
              <a:t>
              </a:t>
            </a:r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7817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7/10/2023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lumMod val="95000"/>
                    <a:lumOff val="5000"/>
                  </a:prstClr>
                </a:solidFill>
              </a:rPr>
              <a:t>
              </a:t>
            </a:r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9665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7/10/2023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lumMod val="95000"/>
                    <a:lumOff val="5000"/>
                  </a:prstClr>
                </a:solidFill>
              </a:rPr>
              <a:t>
              </a:t>
            </a:r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6421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7/10/2023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lumMod val="95000"/>
                    <a:lumOff val="5000"/>
                  </a:prstClr>
                </a:solidFill>
              </a:rPr>
              <a:t>
              </a:t>
            </a:r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563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7/10/2023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40BAD2"/>
                </a:solidFill>
              </a:rPr>
              <a:pPr/>
              <a:t>‹Nº›</a:t>
            </a:fld>
            <a:endParaRPr lang="en-US" dirty="0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12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7/10/2023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lumMod val="95000"/>
                    <a:lumOff val="5000"/>
                  </a:prstClr>
                </a:solidFill>
              </a:rPr>
              <a:t>
              </a:t>
            </a:r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8089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7/10/2023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lumMod val="95000"/>
                    <a:lumOff val="5000"/>
                  </a:prstClr>
                </a:solidFill>
              </a:rPr>
              <a:t>
              </a:t>
            </a:r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8960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7/10/2023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lumMod val="95000"/>
                    <a:lumOff val="5000"/>
                  </a:prstClr>
                </a:solidFill>
              </a:rPr>
              <a:t>
              </a:t>
            </a:r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658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7/10/2023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40BAD2"/>
                </a:solidFill>
              </a:rPr>
              <a:pPr/>
              <a:t>‹Nº›</a:t>
            </a:fld>
            <a:endParaRPr lang="en-US" dirty="0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85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7/10/2023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40BAD2"/>
                </a:solidFill>
              </a:rPr>
              <a:pPr/>
              <a:t>‹Nº›</a:t>
            </a:fld>
            <a:endParaRPr lang="en-US" dirty="0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076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7/10/2023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40BAD2"/>
                </a:solidFill>
              </a:rPr>
              <a:pPr/>
              <a:t>‹Nº›</a:t>
            </a:fld>
            <a:endParaRPr lang="en-US" dirty="0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188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7/10/2023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40BAD2"/>
                </a:solidFill>
              </a:rPr>
              <a:pPr/>
              <a:t>‹Nº›</a:t>
            </a:fld>
            <a:endParaRPr lang="en-US" dirty="0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394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7/10/2023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40BAD2"/>
                </a:solidFill>
              </a:rPr>
              <a:pPr/>
              <a:t>‹Nº›</a:t>
            </a:fld>
            <a:endParaRPr lang="en-US" dirty="0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905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7/10/2023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40BAD2"/>
                </a:solidFill>
              </a:rPr>
              <a:pPr/>
              <a:t>‹Nº›</a:t>
            </a:fld>
            <a:endParaRPr lang="en-US" dirty="0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099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7/10/2023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40BAD2"/>
                </a:solidFill>
              </a:rPr>
              <a:pPr/>
              <a:t>‹Nº›</a:t>
            </a:fld>
            <a:endParaRPr lang="en-US" dirty="0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36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457200"/>
            <a:fld id="{5586B75A-687E-405C-8A0B-8D00578BA2C3}" type="datetimeFigureOut">
              <a:rPr lang="en-US" dirty="0">
                <a:solidFill>
                  <a:srgbClr val="000000">
                    <a:lumMod val="50000"/>
                    <a:lumOff val="50000"/>
                  </a:srgbClr>
                </a:solidFill>
              </a:rPr>
              <a:pPr defTabSz="457200"/>
              <a:t>7/10/2023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457200"/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pPr defTabSz="457200"/>
            <a:fld id="{4FAB73BC-B049-4115-A692-8D63A059BFB8}" type="slidenum">
              <a:rPr lang="en-US" dirty="0">
                <a:solidFill>
                  <a:srgbClr val="40BAD2"/>
                </a:solidFill>
              </a:rPr>
              <a:pPr defTabSz="457200"/>
              <a:t>‹Nº›</a:t>
            </a:fld>
            <a:endParaRPr lang="en-US" dirty="0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460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defTabSz="457200"/>
            <a:fld id="{2BE451C3-0FF4-47C4-B829-773ADF60F88C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 defTabSz="457200"/>
              <a:t>7/10/2023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defTabSz="457200"/>
            <a:r>
              <a:rPr lang="en-US">
                <a:solidFill>
                  <a:prstClr val="black">
                    <a:lumMod val="95000"/>
                    <a:lumOff val="5000"/>
                  </a:prstClr>
                </a:solidFill>
              </a:rPr>
              <a:t>
              </a:t>
            </a:r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defTabSz="457200"/>
            <a:fld id="{D57F1E4F-1CFF-5643-939E-217C01CDF565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 defTabSz="457200"/>
              <a:t>‹Nº›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833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19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0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image" Target="../media/image23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2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10" Type="http://schemas.openxmlformats.org/officeDocument/2006/relationships/image" Target="../media/image27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28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10" Type="http://schemas.openxmlformats.org/officeDocument/2006/relationships/image" Target="../media/image31.pn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919606" cy="3255264"/>
          </a:xfrm>
        </p:spPr>
        <p:txBody>
          <a:bodyPr>
            <a:noAutofit/>
          </a:bodyPr>
          <a:lstStyle/>
          <a:p>
            <a:r>
              <a:rPr lang="es-PE" sz="11500" b="1" dirty="0" smtClean="0"/>
              <a:t>UNIT 01</a:t>
            </a:r>
            <a:endParaRPr lang="es-PE" sz="115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PE" sz="4800" dirty="0" smtClean="0"/>
              <a:t>LESSON AB</a:t>
            </a:r>
            <a:endParaRPr lang="es-PE" sz="4800" dirty="0"/>
          </a:p>
        </p:txBody>
      </p:sp>
    </p:spTree>
    <p:extLst>
      <p:ext uri="{BB962C8B-B14F-4D97-AF65-F5344CB8AC3E}">
        <p14:creationId xmlns:p14="http://schemas.microsoft.com/office/powerpoint/2010/main" val="3977859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PE" sz="6000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oper Black" panose="0208090404030B020404" pitchFamily="18" charset="0"/>
              </a:rPr>
              <a:t>VERB</a:t>
            </a:r>
            <a:br>
              <a:rPr lang="es-PE" sz="6000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oper Black" panose="0208090404030B020404" pitchFamily="18" charset="0"/>
              </a:rPr>
            </a:br>
            <a:r>
              <a:rPr lang="es-PE" sz="6000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oper Black" panose="0208090404030B020404" pitchFamily="18" charset="0"/>
              </a:rPr>
              <a:t> </a:t>
            </a:r>
            <a:br>
              <a:rPr lang="es-PE" sz="6000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oper Black" panose="0208090404030B020404" pitchFamily="18" charset="0"/>
              </a:rPr>
            </a:br>
            <a:r>
              <a:rPr lang="es-PE" sz="6000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oper Black" panose="0208090404030B020404" pitchFamily="18" charset="0"/>
              </a:rPr>
              <a:t>TO BE</a:t>
            </a:r>
            <a:r>
              <a:rPr lang="es-PE" sz="6000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 </a:t>
            </a:r>
            <a:r>
              <a:rPr lang="es-PE" sz="6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/>
            </a:r>
            <a:br>
              <a:rPr lang="es-PE" sz="6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</a:br>
            <a:endParaRPr lang="es-PE" sz="60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0572" y="1080473"/>
            <a:ext cx="8485480" cy="468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55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0458" y="658936"/>
            <a:ext cx="8691542" cy="5530981"/>
          </a:xfrm>
          <a:prstGeom prst="rect">
            <a:avLst/>
          </a:prstGeom>
        </p:spPr>
      </p:pic>
      <p:sp>
        <p:nvSpPr>
          <p:cNvPr id="5" name="Marcador de contenido 2"/>
          <p:cNvSpPr txBox="1">
            <a:spLocks/>
          </p:cNvSpPr>
          <p:nvPr/>
        </p:nvSpPr>
        <p:spPr>
          <a:xfrm>
            <a:off x="6272014" y="1535960"/>
            <a:ext cx="991672" cy="524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40BAD2"/>
              </a:buClr>
              <a:buFont typeface="Wingdings 2" pitchFamily="18" charset="2"/>
              <a:buNone/>
            </a:pPr>
            <a:r>
              <a:rPr lang="es-PE" sz="5400" dirty="0" err="1">
                <a:solidFill>
                  <a:srgbClr val="0070C0"/>
                </a:solidFill>
                <a:effectLst>
                  <a:glow rad="228600">
                    <a:srgbClr val="1AB39F">
                      <a:satMod val="175000"/>
                      <a:alpha val="40000"/>
                    </a:srgbClr>
                  </a:glow>
                </a:effectLst>
                <a:latin typeface="Cooper Black" panose="0208090404030B020404" pitchFamily="18" charset="0"/>
              </a:rPr>
              <a:t>Is</a:t>
            </a:r>
            <a:r>
              <a:rPr lang="es-PE" dirty="0">
                <a:solidFill>
                  <a:srgbClr val="000000">
                    <a:lumMod val="65000"/>
                    <a:lumOff val="35000"/>
                  </a:srgbClr>
                </a:solidFill>
                <a:effectLst>
                  <a:glow rad="228600">
                    <a:srgbClr val="1AB39F">
                      <a:satMod val="175000"/>
                      <a:alpha val="40000"/>
                    </a:srgbClr>
                  </a:glow>
                </a:effectLst>
              </a:rPr>
              <a:t>  </a:t>
            </a: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5168722" y="2060619"/>
            <a:ext cx="1187451" cy="524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40BAD2"/>
              </a:buClr>
              <a:buFont typeface="Wingdings 2" pitchFamily="18" charset="2"/>
              <a:buNone/>
            </a:pPr>
            <a:r>
              <a:rPr lang="es-PE" sz="5400" dirty="0" err="1">
                <a:solidFill>
                  <a:srgbClr val="0070C0"/>
                </a:solidFill>
                <a:effectLst>
                  <a:glow rad="228600">
                    <a:srgbClr val="1AB39F">
                      <a:satMod val="175000"/>
                      <a:alpha val="40000"/>
                    </a:srgbClr>
                  </a:glow>
                </a:effectLst>
                <a:latin typeface="Cooper Black" panose="0208090404030B020404" pitchFamily="18" charset="0"/>
              </a:rPr>
              <a:t>isn’t</a:t>
            </a:r>
            <a:r>
              <a:rPr lang="es-PE" dirty="0">
                <a:solidFill>
                  <a:srgbClr val="000000">
                    <a:lumMod val="65000"/>
                    <a:lumOff val="35000"/>
                  </a:srgbClr>
                </a:solidFill>
                <a:effectLst>
                  <a:glow rad="228600">
                    <a:srgbClr val="1AB39F">
                      <a:satMod val="175000"/>
                      <a:alpha val="40000"/>
                    </a:srgbClr>
                  </a:glow>
                </a:effectLst>
              </a:rPr>
              <a:t>  </a:t>
            </a:r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4177050" y="3424427"/>
            <a:ext cx="991672" cy="524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40BAD2"/>
              </a:buClr>
              <a:buFont typeface="Wingdings 2" pitchFamily="18" charset="2"/>
              <a:buNone/>
            </a:pPr>
            <a:r>
              <a:rPr lang="es-PE" sz="5400" dirty="0">
                <a:solidFill>
                  <a:srgbClr val="0070C0"/>
                </a:solidFill>
                <a:effectLst>
                  <a:glow rad="228600">
                    <a:srgbClr val="1AB39F">
                      <a:satMod val="175000"/>
                      <a:alpha val="40000"/>
                    </a:srgbClr>
                  </a:glow>
                </a:effectLst>
                <a:latin typeface="Cooper Black" panose="0208090404030B020404" pitchFamily="18" charset="0"/>
              </a:rPr>
              <a:t>Are </a:t>
            </a:r>
            <a:r>
              <a:rPr lang="es-PE" dirty="0">
                <a:solidFill>
                  <a:srgbClr val="000000">
                    <a:lumMod val="65000"/>
                    <a:lumOff val="35000"/>
                  </a:srgbClr>
                </a:solidFill>
                <a:effectLst>
                  <a:glow rad="228600">
                    <a:srgbClr val="1AB39F">
                      <a:satMod val="175000"/>
                      <a:alpha val="40000"/>
                    </a:srgbClr>
                  </a:glow>
                </a:effectLst>
              </a:rPr>
              <a:t>  </a:t>
            </a:r>
          </a:p>
        </p:txBody>
      </p:sp>
      <p:sp>
        <p:nvSpPr>
          <p:cNvPr id="8" name="Marcador de contenido 2"/>
          <p:cNvSpPr txBox="1">
            <a:spLocks/>
          </p:cNvSpPr>
          <p:nvPr/>
        </p:nvSpPr>
        <p:spPr>
          <a:xfrm>
            <a:off x="4972943" y="3949086"/>
            <a:ext cx="991672" cy="524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40BAD2"/>
              </a:buClr>
              <a:buFont typeface="Wingdings 2" pitchFamily="18" charset="2"/>
              <a:buNone/>
            </a:pPr>
            <a:r>
              <a:rPr lang="es-PE" sz="5400" dirty="0">
                <a:solidFill>
                  <a:srgbClr val="0070C0"/>
                </a:solidFill>
                <a:effectLst>
                  <a:glow rad="228600">
                    <a:srgbClr val="1AB39F">
                      <a:satMod val="175000"/>
                      <a:alpha val="40000"/>
                    </a:srgbClr>
                  </a:glow>
                </a:effectLst>
                <a:latin typeface="Cooper Black" panose="0208090404030B020404" pitchFamily="18" charset="0"/>
              </a:rPr>
              <a:t>am </a:t>
            </a:r>
            <a:r>
              <a:rPr lang="es-PE" dirty="0">
                <a:solidFill>
                  <a:srgbClr val="000000">
                    <a:lumMod val="65000"/>
                    <a:lumOff val="35000"/>
                  </a:srgbClr>
                </a:solidFill>
                <a:effectLst>
                  <a:glow rad="228600">
                    <a:srgbClr val="1AB39F">
                      <a:satMod val="175000"/>
                      <a:alpha val="40000"/>
                    </a:srgbClr>
                  </a:glow>
                </a:effectLst>
              </a:rPr>
              <a:t>  </a:t>
            </a:r>
          </a:p>
        </p:txBody>
      </p:sp>
      <p:sp>
        <p:nvSpPr>
          <p:cNvPr id="9" name="Marcador de contenido 2"/>
          <p:cNvSpPr txBox="1">
            <a:spLocks/>
          </p:cNvSpPr>
          <p:nvPr/>
        </p:nvSpPr>
        <p:spPr>
          <a:xfrm>
            <a:off x="4831726" y="4645774"/>
            <a:ext cx="991672" cy="524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40BAD2"/>
              </a:buClr>
              <a:buFont typeface="Wingdings 2" pitchFamily="18" charset="2"/>
              <a:buNone/>
            </a:pPr>
            <a:r>
              <a:rPr lang="es-PE" sz="5400" dirty="0" err="1">
                <a:solidFill>
                  <a:srgbClr val="0070C0"/>
                </a:solidFill>
                <a:effectLst>
                  <a:glow rad="228600">
                    <a:srgbClr val="1AB39F">
                      <a:satMod val="175000"/>
                      <a:alpha val="40000"/>
                    </a:srgbClr>
                  </a:glow>
                </a:effectLst>
                <a:latin typeface="Cooper Black" panose="0208090404030B020404" pitchFamily="18" charset="0"/>
              </a:rPr>
              <a:t>is</a:t>
            </a:r>
            <a:r>
              <a:rPr lang="es-PE" sz="5400" dirty="0">
                <a:solidFill>
                  <a:srgbClr val="0070C0"/>
                </a:solidFill>
                <a:effectLst>
                  <a:glow rad="228600">
                    <a:srgbClr val="1AB39F">
                      <a:satMod val="175000"/>
                      <a:alpha val="40000"/>
                    </a:srgbClr>
                  </a:glow>
                </a:effectLst>
                <a:latin typeface="Cooper Black" panose="0208090404030B020404" pitchFamily="18" charset="0"/>
              </a:rPr>
              <a:t> </a:t>
            </a:r>
            <a:r>
              <a:rPr lang="es-PE" dirty="0">
                <a:solidFill>
                  <a:srgbClr val="000000">
                    <a:lumMod val="65000"/>
                    <a:lumOff val="35000"/>
                  </a:srgbClr>
                </a:solidFill>
                <a:effectLst>
                  <a:glow rad="228600">
                    <a:srgbClr val="1AB39F">
                      <a:satMod val="175000"/>
                      <a:alpha val="40000"/>
                    </a:srgbClr>
                  </a:glow>
                </a:effectLst>
              </a:rPr>
              <a:t>  </a:t>
            </a:r>
          </a:p>
        </p:txBody>
      </p:sp>
      <p:sp>
        <p:nvSpPr>
          <p:cNvPr id="10" name="Marcador de contenido 2"/>
          <p:cNvSpPr txBox="1">
            <a:spLocks/>
          </p:cNvSpPr>
          <p:nvPr/>
        </p:nvSpPr>
        <p:spPr>
          <a:xfrm>
            <a:off x="4831726" y="5203759"/>
            <a:ext cx="991672" cy="524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40BAD2"/>
              </a:buClr>
              <a:buFont typeface="Wingdings 2" pitchFamily="18" charset="2"/>
              <a:buNone/>
            </a:pPr>
            <a:r>
              <a:rPr lang="es-PE" sz="5400" dirty="0">
                <a:solidFill>
                  <a:srgbClr val="0070C0"/>
                </a:solidFill>
                <a:effectLst>
                  <a:glow rad="228600">
                    <a:srgbClr val="1AB39F">
                      <a:satMod val="175000"/>
                      <a:alpha val="40000"/>
                    </a:srgbClr>
                  </a:glow>
                </a:effectLst>
                <a:latin typeface="Cooper Black" panose="0208090404030B020404" pitchFamily="18" charset="0"/>
              </a:rPr>
              <a:t>are </a:t>
            </a:r>
            <a:r>
              <a:rPr lang="es-PE" dirty="0">
                <a:solidFill>
                  <a:srgbClr val="000000">
                    <a:lumMod val="65000"/>
                    <a:lumOff val="35000"/>
                  </a:srgbClr>
                </a:solidFill>
                <a:effectLst>
                  <a:glow rad="228600">
                    <a:srgbClr val="1AB39F">
                      <a:satMod val="175000"/>
                      <a:alpha val="40000"/>
                    </a:srgbClr>
                  </a:glow>
                </a:effectLst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07272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26304"/>
            <a:ext cx="9938197" cy="539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34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06986"/>
            <a:ext cx="10084158" cy="543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086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redondeado 7"/>
          <p:cNvSpPr/>
          <p:nvPr/>
        </p:nvSpPr>
        <p:spPr>
          <a:xfrm>
            <a:off x="6469477" y="5008199"/>
            <a:ext cx="2585524" cy="889932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s-PE">
              <a:solidFill>
                <a:srgbClr val="000000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PE" sz="48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What</a:t>
            </a:r>
            <a:r>
              <a:rPr lang="es-PE" sz="48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/>
            </a:r>
            <a:br>
              <a:rPr lang="es-PE" sz="48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s-PE" sz="48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PE" sz="48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is</a:t>
            </a:r>
            <a:r>
              <a:rPr lang="es-PE" sz="48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PE" sz="48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the</a:t>
            </a:r>
            <a:r>
              <a:rPr lang="es-PE" sz="48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PE" sz="48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correct</a:t>
            </a:r>
            <a:r>
              <a:rPr lang="es-PE" sz="48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PE" sz="48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verb</a:t>
            </a:r>
            <a:r>
              <a:rPr lang="es-PE" sz="48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?</a:t>
            </a:r>
            <a:endParaRPr lang="es-PE" sz="4800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3773511" y="4756310"/>
            <a:ext cx="1908220" cy="1393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40BAD2"/>
              </a:buClr>
              <a:buFont typeface="Wingdings 2" pitchFamily="18" charset="2"/>
              <a:buNone/>
            </a:pPr>
            <a:r>
              <a:rPr lang="es-PE" sz="5400" dirty="0">
                <a:solidFill>
                  <a:srgbClr val="0070C0"/>
                </a:solidFill>
                <a:effectLst>
                  <a:glow rad="228600">
                    <a:srgbClr val="1AB39F">
                      <a:satMod val="175000"/>
                      <a:alpha val="40000"/>
                    </a:srgbClr>
                  </a:glow>
                </a:effectLst>
                <a:latin typeface="Cooper Black" panose="0208090404030B020404" pitchFamily="18" charset="0"/>
              </a:rPr>
              <a:t>am</a:t>
            </a:r>
            <a:r>
              <a:rPr lang="es-PE" dirty="0">
                <a:solidFill>
                  <a:srgbClr val="000000">
                    <a:lumMod val="65000"/>
                    <a:lumOff val="35000"/>
                  </a:srgbClr>
                </a:solidFill>
                <a:effectLst>
                  <a:glow rad="228600">
                    <a:srgbClr val="1AB39F">
                      <a:satMod val="175000"/>
                      <a:alpha val="40000"/>
                    </a:srgbClr>
                  </a:glow>
                </a:effectLst>
              </a:rPr>
              <a:t>  </a:t>
            </a: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7026750" y="4760314"/>
            <a:ext cx="1567933" cy="1393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40BAD2"/>
              </a:buClr>
              <a:buFont typeface="Wingdings 2" pitchFamily="18" charset="2"/>
              <a:buNone/>
            </a:pPr>
            <a:r>
              <a:rPr lang="es-PE" sz="5400" dirty="0" err="1">
                <a:solidFill>
                  <a:srgbClr val="0070C0"/>
                </a:solidFill>
                <a:effectLst>
                  <a:glow rad="228600">
                    <a:srgbClr val="1AB39F">
                      <a:satMod val="175000"/>
                      <a:alpha val="40000"/>
                    </a:srgbClr>
                  </a:glow>
                </a:effectLst>
                <a:latin typeface="Cooper Black" panose="0208090404030B020404" pitchFamily="18" charset="0"/>
              </a:rPr>
              <a:t>is</a:t>
            </a:r>
            <a:r>
              <a:rPr lang="es-PE" dirty="0">
                <a:solidFill>
                  <a:srgbClr val="000000">
                    <a:lumMod val="65000"/>
                    <a:lumOff val="35000"/>
                  </a:srgbClr>
                </a:solidFill>
                <a:effectLst>
                  <a:glow rad="228600">
                    <a:srgbClr val="1AB39F">
                      <a:satMod val="175000"/>
                      <a:alpha val="40000"/>
                    </a:srgbClr>
                  </a:glow>
                </a:effectLst>
              </a:rPr>
              <a:t>  </a:t>
            </a:r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9842748" y="4756309"/>
            <a:ext cx="1567933" cy="1393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40BAD2"/>
              </a:buClr>
              <a:buFont typeface="Wingdings 2" pitchFamily="18" charset="2"/>
              <a:buNone/>
            </a:pPr>
            <a:r>
              <a:rPr lang="es-PE" sz="5400" dirty="0">
                <a:solidFill>
                  <a:srgbClr val="0070C0"/>
                </a:solidFill>
                <a:effectLst>
                  <a:glow rad="228600">
                    <a:srgbClr val="1AB39F">
                      <a:satMod val="175000"/>
                      <a:alpha val="40000"/>
                    </a:srgbClr>
                  </a:glow>
                </a:effectLst>
                <a:latin typeface="Cooper Black" panose="0208090404030B020404" pitchFamily="18" charset="0"/>
              </a:rPr>
              <a:t>are</a:t>
            </a:r>
            <a:r>
              <a:rPr lang="es-PE" dirty="0">
                <a:solidFill>
                  <a:srgbClr val="000000">
                    <a:lumMod val="65000"/>
                    <a:lumOff val="35000"/>
                  </a:srgbClr>
                </a:solidFill>
                <a:effectLst>
                  <a:glow rad="228600">
                    <a:srgbClr val="1AB39F">
                      <a:satMod val="175000"/>
                      <a:alpha val="40000"/>
                    </a:srgbClr>
                  </a:glow>
                </a:effectLst>
              </a:rPr>
              <a:t> 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464417" y="864108"/>
            <a:ext cx="8422783" cy="270334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PE" sz="9600" b="1" dirty="0" err="1">
                <a:solidFill>
                  <a:srgbClr val="0070C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This</a:t>
            </a:r>
            <a:r>
              <a:rPr lang="es-PE" sz="9600" b="1" dirty="0">
                <a:solidFill>
                  <a:srgbClr val="0070C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 ___ </a:t>
            </a:r>
            <a:r>
              <a:rPr lang="es-PE" sz="9600" b="1" dirty="0" err="1">
                <a:solidFill>
                  <a:srgbClr val="0070C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my</a:t>
            </a:r>
            <a:r>
              <a:rPr lang="es-PE" sz="9600" b="1" dirty="0">
                <a:solidFill>
                  <a:srgbClr val="0070C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 new laptop.</a:t>
            </a:r>
            <a:endParaRPr lang="es-PE" sz="13800" b="1" dirty="0">
              <a:solidFill>
                <a:srgbClr val="0070C0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60123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/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2"/>
          <p:cNvSpPr txBox="1">
            <a:spLocks/>
          </p:cNvSpPr>
          <p:nvPr/>
        </p:nvSpPr>
        <p:spPr>
          <a:xfrm>
            <a:off x="3050802" y="2899793"/>
            <a:ext cx="9141198" cy="13937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40BAD2"/>
              </a:buClr>
              <a:buNone/>
            </a:pPr>
            <a:r>
              <a:rPr lang="en-US" sz="7200" b="1" dirty="0">
                <a:solidFill>
                  <a:srgbClr val="00B050"/>
                </a:solidFill>
                <a:effectLst>
                  <a:glow rad="228600">
                    <a:srgbClr val="1AB39F">
                      <a:satMod val="175000"/>
                      <a:alpha val="40000"/>
                    </a:srgbClr>
                  </a:glo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Is this  my new laptop?</a:t>
            </a:r>
            <a:r>
              <a:rPr lang="es-PE" sz="3200" b="1" dirty="0">
                <a:solidFill>
                  <a:srgbClr val="00B050"/>
                </a:solidFill>
                <a:effectLst>
                  <a:glow rad="228600">
                    <a:srgbClr val="1AB39F">
                      <a:satMod val="175000"/>
                      <a:alpha val="40000"/>
                    </a:srgbClr>
                  </a:glo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  </a:t>
            </a: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6761408" y="4445818"/>
            <a:ext cx="4559121" cy="1393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40BAD2"/>
              </a:buClr>
              <a:buFont typeface="Wingdings 2" pitchFamily="18" charset="2"/>
              <a:buNone/>
            </a:pPr>
            <a:r>
              <a:rPr lang="es-PE" sz="6000" dirty="0">
                <a:solidFill>
                  <a:srgbClr val="00B050"/>
                </a:solidFill>
                <a:effectLst>
                  <a:glow rad="228600">
                    <a:srgbClr val="1AB39F">
                      <a:satMod val="175000"/>
                      <a:alpha val="40000"/>
                    </a:srgbClr>
                  </a:glo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Yes, </a:t>
            </a:r>
            <a:r>
              <a:rPr lang="es-PE" sz="6000" dirty="0" err="1">
                <a:solidFill>
                  <a:srgbClr val="00B050"/>
                </a:solidFill>
                <a:effectLst>
                  <a:glow rad="228600">
                    <a:srgbClr val="1AB39F">
                      <a:satMod val="175000"/>
                      <a:alpha val="40000"/>
                    </a:srgbClr>
                  </a:glo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it</a:t>
            </a:r>
            <a:r>
              <a:rPr lang="es-PE" sz="6000" dirty="0">
                <a:solidFill>
                  <a:srgbClr val="00B050"/>
                </a:solidFill>
                <a:effectLst>
                  <a:glow rad="228600">
                    <a:srgbClr val="1AB39F">
                      <a:satMod val="175000"/>
                      <a:alpha val="40000"/>
                    </a:srgbClr>
                  </a:glo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s-PE" sz="6000" dirty="0" err="1">
                <a:solidFill>
                  <a:srgbClr val="00B050"/>
                </a:solidFill>
                <a:effectLst>
                  <a:glow rad="228600">
                    <a:srgbClr val="1AB39F">
                      <a:satMod val="175000"/>
                      <a:alpha val="40000"/>
                    </a:srgbClr>
                  </a:glo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is</a:t>
            </a:r>
            <a:r>
              <a:rPr lang="es-PE" sz="6000" dirty="0">
                <a:solidFill>
                  <a:srgbClr val="00B050"/>
                </a:solidFill>
                <a:effectLst>
                  <a:glow rad="228600">
                    <a:srgbClr val="1AB39F">
                      <a:satMod val="175000"/>
                      <a:alpha val="40000"/>
                    </a:srgbClr>
                  </a:glo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.</a:t>
            </a:r>
            <a:r>
              <a:rPr lang="es-PE" sz="2400" dirty="0">
                <a:solidFill>
                  <a:srgbClr val="00B050"/>
                </a:solidFill>
                <a:effectLst>
                  <a:glow rad="228600">
                    <a:srgbClr val="1AB39F">
                      <a:satMod val="175000"/>
                      <a:alpha val="40000"/>
                    </a:srgbClr>
                  </a:glo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  </a:t>
            </a:r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6519609" y="5414527"/>
            <a:ext cx="5672391" cy="1393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40BAD2"/>
              </a:buClr>
              <a:buFont typeface="Wingdings 2" pitchFamily="18" charset="2"/>
              <a:buNone/>
            </a:pPr>
            <a:r>
              <a:rPr lang="es-PE" sz="6000" dirty="0">
                <a:solidFill>
                  <a:srgbClr val="00B050"/>
                </a:solidFill>
                <a:effectLst>
                  <a:glow rad="228600">
                    <a:srgbClr val="1AB39F">
                      <a:satMod val="175000"/>
                      <a:alpha val="40000"/>
                    </a:srgbClr>
                  </a:glo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No, </a:t>
            </a:r>
            <a:r>
              <a:rPr lang="es-PE" sz="6000" dirty="0" err="1">
                <a:solidFill>
                  <a:srgbClr val="00B050"/>
                </a:solidFill>
                <a:effectLst>
                  <a:glow rad="228600">
                    <a:srgbClr val="1AB39F">
                      <a:satMod val="175000"/>
                      <a:alpha val="40000"/>
                    </a:srgbClr>
                  </a:glo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it</a:t>
            </a:r>
            <a:r>
              <a:rPr lang="es-PE" sz="6000" dirty="0">
                <a:solidFill>
                  <a:srgbClr val="00B050"/>
                </a:solidFill>
                <a:effectLst>
                  <a:glow rad="228600">
                    <a:srgbClr val="1AB39F">
                      <a:satMod val="175000"/>
                      <a:alpha val="40000"/>
                    </a:srgbClr>
                  </a:glo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s-PE" sz="6000" dirty="0" err="1">
                <a:solidFill>
                  <a:srgbClr val="00B050"/>
                </a:solidFill>
                <a:effectLst>
                  <a:glow rad="228600">
                    <a:srgbClr val="1AB39F">
                      <a:satMod val="175000"/>
                      <a:alpha val="40000"/>
                    </a:srgbClr>
                  </a:glo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isn’t</a:t>
            </a:r>
            <a:r>
              <a:rPr lang="es-PE" sz="6000" dirty="0">
                <a:solidFill>
                  <a:srgbClr val="00B050"/>
                </a:solidFill>
                <a:effectLst>
                  <a:glow rad="228600">
                    <a:srgbClr val="1AB39F">
                      <a:satMod val="175000"/>
                      <a:alpha val="40000"/>
                    </a:srgbClr>
                  </a:glo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.</a:t>
            </a:r>
            <a:r>
              <a:rPr lang="es-PE" sz="2400" dirty="0">
                <a:solidFill>
                  <a:srgbClr val="00B050"/>
                </a:solidFill>
                <a:effectLst>
                  <a:glow rad="228600">
                    <a:srgbClr val="1AB39F">
                      <a:satMod val="175000"/>
                      <a:alpha val="40000"/>
                    </a:srgbClr>
                  </a:glo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 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672277" y="1123837"/>
            <a:ext cx="9898248" cy="105419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PE" sz="7200" b="1" dirty="0" err="1">
                <a:solidFill>
                  <a:srgbClr val="0070C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This</a:t>
            </a:r>
            <a:r>
              <a:rPr lang="es-PE" sz="7200" b="1" dirty="0">
                <a:solidFill>
                  <a:srgbClr val="0070C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s-PE" sz="7200" b="1" dirty="0" err="1">
                <a:solidFill>
                  <a:srgbClr val="0070C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ins’t</a:t>
            </a:r>
            <a:r>
              <a:rPr lang="es-PE" sz="7200" b="1" dirty="0">
                <a:solidFill>
                  <a:srgbClr val="0070C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s-PE" sz="7200" b="1" dirty="0" err="1">
                <a:solidFill>
                  <a:srgbClr val="0070C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my</a:t>
            </a:r>
            <a:r>
              <a:rPr lang="es-PE" sz="7200" b="1" dirty="0">
                <a:solidFill>
                  <a:srgbClr val="0070C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 new laptop. </a:t>
            </a:r>
            <a:endParaRPr lang="es-PE" sz="8800" b="1" dirty="0">
              <a:solidFill>
                <a:srgbClr val="0070C0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5265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5948" y="276123"/>
            <a:ext cx="9720072" cy="1499616"/>
          </a:xfrm>
        </p:spPr>
        <p:txBody>
          <a:bodyPr>
            <a:normAutofit fontScale="90000"/>
          </a:bodyPr>
          <a:lstStyle/>
          <a:p>
            <a:pPr algn="ctr"/>
            <a:r>
              <a:rPr lang="es-PE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Vocabulary</a:t>
            </a:r>
            <a:r>
              <a:rPr lang="es-PE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: </a:t>
            </a:r>
            <a:br>
              <a:rPr lang="es-PE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</a:br>
            <a:r>
              <a:rPr lang="es-PE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Countries</a:t>
            </a:r>
            <a:r>
              <a:rPr lang="es-PE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and </a:t>
            </a:r>
            <a:r>
              <a:rPr lang="es-PE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nationalities</a:t>
            </a:r>
            <a:endParaRPr lang="es-PE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6777" y="1660256"/>
            <a:ext cx="8398413" cy="506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260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Let’s</a:t>
            </a:r>
            <a:r>
              <a:rPr lang="es-PE" dirty="0"/>
              <a:t> </a:t>
            </a:r>
            <a:r>
              <a:rPr lang="es-PE" dirty="0" err="1"/>
              <a:t>learn</a:t>
            </a:r>
            <a:r>
              <a:rPr lang="es-PE" dirty="0"/>
              <a:t>!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6252" y="1665877"/>
            <a:ext cx="9498505" cy="438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360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1248" y="0"/>
            <a:ext cx="9720072" cy="1499616"/>
          </a:xfrm>
        </p:spPr>
        <p:txBody>
          <a:bodyPr/>
          <a:lstStyle/>
          <a:p>
            <a:r>
              <a:rPr lang="es-PE" dirty="0" err="1"/>
              <a:t>Vocabulary</a:t>
            </a:r>
            <a:r>
              <a:rPr lang="es-PE" dirty="0"/>
              <a:t>: </a:t>
            </a:r>
            <a:r>
              <a:rPr lang="es-PE" dirty="0" err="1"/>
              <a:t>Countries</a:t>
            </a:r>
            <a:r>
              <a:rPr lang="es-PE" dirty="0"/>
              <a:t> and </a:t>
            </a:r>
            <a:r>
              <a:rPr lang="es-PE" dirty="0" err="1"/>
              <a:t>nationalities</a:t>
            </a:r>
            <a:endParaRPr lang="es-PE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</p:nvPr>
        </p:nvGraphicFramePr>
        <p:xfrm>
          <a:off x="841248" y="1161992"/>
          <a:ext cx="10905274" cy="5358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44414" y="2635997"/>
            <a:ext cx="2233900" cy="135898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93472" y="1338217"/>
            <a:ext cx="2286864" cy="129778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56217" y="3933777"/>
            <a:ext cx="2388944" cy="133624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16736" y="5341783"/>
            <a:ext cx="2311286" cy="137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885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1248" y="0"/>
            <a:ext cx="9720072" cy="1499616"/>
          </a:xfrm>
        </p:spPr>
        <p:txBody>
          <a:bodyPr/>
          <a:lstStyle/>
          <a:p>
            <a:r>
              <a:rPr lang="es-PE" dirty="0" err="1"/>
              <a:t>Vocabulary</a:t>
            </a:r>
            <a:r>
              <a:rPr lang="es-PE" dirty="0"/>
              <a:t>: </a:t>
            </a:r>
            <a:r>
              <a:rPr lang="es-PE" dirty="0" err="1"/>
              <a:t>Countries</a:t>
            </a:r>
            <a:r>
              <a:rPr lang="es-PE" dirty="0"/>
              <a:t> and </a:t>
            </a:r>
            <a:r>
              <a:rPr lang="es-PE" dirty="0" err="1"/>
              <a:t>nationalities</a:t>
            </a:r>
            <a:endParaRPr lang="es-PE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</p:nvPr>
        </p:nvGraphicFramePr>
        <p:xfrm>
          <a:off x="841248" y="1190128"/>
          <a:ext cx="10905274" cy="5358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Imagen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98434" y="1351025"/>
            <a:ext cx="2322708" cy="138953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09953" y="2689897"/>
            <a:ext cx="2110155" cy="140169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71793" y="3938242"/>
            <a:ext cx="2207498" cy="14484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06242" y="5281869"/>
            <a:ext cx="2110155" cy="140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734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0280" y="0"/>
            <a:ext cx="6430605" cy="389968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103" y="3424428"/>
            <a:ext cx="7568501" cy="351345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0325" y="80892"/>
            <a:ext cx="578167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191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1248" y="0"/>
            <a:ext cx="9720072" cy="1499616"/>
          </a:xfrm>
        </p:spPr>
        <p:txBody>
          <a:bodyPr/>
          <a:lstStyle/>
          <a:p>
            <a:r>
              <a:rPr lang="es-PE" dirty="0" err="1"/>
              <a:t>Vocabulary</a:t>
            </a:r>
            <a:r>
              <a:rPr lang="es-PE" dirty="0"/>
              <a:t>: </a:t>
            </a:r>
            <a:r>
              <a:rPr lang="es-PE" dirty="0" err="1"/>
              <a:t>Countries</a:t>
            </a:r>
            <a:r>
              <a:rPr lang="es-PE" dirty="0"/>
              <a:t> and </a:t>
            </a:r>
            <a:r>
              <a:rPr lang="es-PE" dirty="0" err="1"/>
              <a:t>nationalities</a:t>
            </a:r>
            <a:endParaRPr lang="es-PE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</p:nvPr>
        </p:nvGraphicFramePr>
        <p:xfrm>
          <a:off x="841248" y="1077587"/>
          <a:ext cx="10905274" cy="5358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Imagen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59851" y="5195368"/>
            <a:ext cx="2133454" cy="140157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77075" y="1135149"/>
            <a:ext cx="2282776" cy="156548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59851" y="2424330"/>
            <a:ext cx="2254640" cy="150309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54912" y="3727532"/>
            <a:ext cx="2239254" cy="146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8743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1248" y="0"/>
            <a:ext cx="9720072" cy="1499616"/>
          </a:xfrm>
        </p:spPr>
        <p:txBody>
          <a:bodyPr/>
          <a:lstStyle/>
          <a:p>
            <a:r>
              <a:rPr lang="es-PE" dirty="0" err="1"/>
              <a:t>Vocabulary</a:t>
            </a:r>
            <a:r>
              <a:rPr lang="es-PE" dirty="0"/>
              <a:t>: </a:t>
            </a:r>
            <a:r>
              <a:rPr lang="es-PE" dirty="0" err="1"/>
              <a:t>Countries</a:t>
            </a:r>
            <a:r>
              <a:rPr lang="es-PE" dirty="0"/>
              <a:t> and </a:t>
            </a:r>
            <a:r>
              <a:rPr lang="es-PE" dirty="0" err="1"/>
              <a:t>nationalities</a:t>
            </a:r>
            <a:endParaRPr lang="es-PE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</p:nvPr>
        </p:nvGraphicFramePr>
        <p:xfrm>
          <a:off x="248647" y="1018886"/>
          <a:ext cx="10905274" cy="5358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54910" y="2476845"/>
            <a:ext cx="2726457" cy="140644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03633" y="5331853"/>
            <a:ext cx="2577734" cy="142311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61323" y="3877599"/>
            <a:ext cx="2484620" cy="1540708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03227" y="1067528"/>
            <a:ext cx="2503366" cy="140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6389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2187" y="327082"/>
            <a:ext cx="5397272" cy="418607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9922" y="4688650"/>
            <a:ext cx="3177245" cy="1932867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0" y="1310410"/>
            <a:ext cx="6867586" cy="160043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457200"/>
            <a:r>
              <a:rPr lang="es-ES" sz="6600" dirty="0" err="1">
                <a:ln w="0"/>
                <a:solidFill>
                  <a:srgbClr val="1CADE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erlin Sans FB Demi" panose="020E0802020502020306" pitchFamily="34" charset="0"/>
              </a:rPr>
              <a:t>Where</a:t>
            </a:r>
            <a:r>
              <a:rPr lang="es-ES" sz="6600" dirty="0">
                <a:ln w="0"/>
                <a:solidFill>
                  <a:srgbClr val="1CADE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erlin Sans FB Demi" panose="020E0802020502020306" pitchFamily="34" charset="0"/>
              </a:rPr>
              <a:t> </a:t>
            </a:r>
            <a:r>
              <a:rPr lang="es-ES" sz="6600" dirty="0" err="1">
                <a:ln w="0"/>
                <a:solidFill>
                  <a:srgbClr val="1CADE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erlin Sans FB Demi" panose="020E0802020502020306" pitchFamily="34" charset="0"/>
              </a:rPr>
              <a:t>is</a:t>
            </a:r>
            <a:r>
              <a:rPr lang="es-ES" sz="6600" dirty="0">
                <a:ln w="0"/>
                <a:solidFill>
                  <a:srgbClr val="1CADE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erlin Sans FB Demi" panose="020E0802020502020306" pitchFamily="34" charset="0"/>
              </a:rPr>
              <a:t> he </a:t>
            </a:r>
            <a:r>
              <a:rPr lang="es-ES" sz="6600" dirty="0" err="1">
                <a:ln w="0"/>
                <a:solidFill>
                  <a:srgbClr val="1CADE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erlin Sans FB Demi" panose="020E0802020502020306" pitchFamily="34" charset="0"/>
              </a:rPr>
              <a:t>from</a:t>
            </a:r>
            <a:r>
              <a:rPr lang="es-ES" sz="6600" dirty="0">
                <a:ln w="0"/>
                <a:solidFill>
                  <a:srgbClr val="1CADE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erlin Sans FB Demi" panose="020E0802020502020306" pitchFamily="34" charset="0"/>
              </a:rPr>
              <a:t>?</a:t>
            </a:r>
          </a:p>
          <a:p>
            <a:pPr algn="ctr" defTabSz="457200"/>
            <a:r>
              <a:rPr lang="es-ES" sz="3200" dirty="0">
                <a:ln w="0"/>
                <a:solidFill>
                  <a:srgbClr val="1CADE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erlin Sans FB Demi" panose="020E0802020502020306" pitchFamily="34" charset="0"/>
              </a:rPr>
              <a:t>¿De donde es?</a:t>
            </a:r>
          </a:p>
        </p:txBody>
      </p:sp>
      <p:sp>
        <p:nvSpPr>
          <p:cNvPr id="5" name="Rectángulo 4"/>
          <p:cNvSpPr/>
          <p:nvPr/>
        </p:nvSpPr>
        <p:spPr>
          <a:xfrm>
            <a:off x="828263" y="3765320"/>
            <a:ext cx="48721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457200"/>
            <a:r>
              <a:rPr lang="es-ES" sz="5400" dirty="0">
                <a:ln w="0"/>
                <a:solidFill>
                  <a:srgbClr val="1CADE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 </a:t>
            </a:r>
            <a:r>
              <a:rPr lang="es-ES" sz="5400" dirty="0" err="1">
                <a:ln w="0"/>
                <a:solidFill>
                  <a:srgbClr val="1CADE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is</a:t>
            </a:r>
            <a:r>
              <a:rPr lang="es-ES" sz="5400" dirty="0">
                <a:ln w="0"/>
                <a:solidFill>
                  <a:srgbClr val="1CADE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s-ES" sz="5400" dirty="0" err="1">
                <a:ln w="0"/>
                <a:solidFill>
                  <a:srgbClr val="1CADE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from</a:t>
            </a:r>
            <a:r>
              <a:rPr lang="es-ES" sz="5400" dirty="0">
                <a:ln w="0"/>
                <a:solidFill>
                  <a:srgbClr val="1CADE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s-ES" sz="5400" dirty="0" err="1">
                <a:ln w="0"/>
                <a:solidFill>
                  <a:srgbClr val="1CADE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Brazil</a:t>
            </a:r>
            <a:r>
              <a:rPr lang="es-ES" sz="5400" dirty="0">
                <a:ln w="0"/>
                <a:solidFill>
                  <a:srgbClr val="1CADE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</a:p>
        </p:txBody>
      </p:sp>
      <p:sp>
        <p:nvSpPr>
          <p:cNvPr id="6" name="Rectángulo 5"/>
          <p:cNvSpPr/>
          <p:nvPr/>
        </p:nvSpPr>
        <p:spPr>
          <a:xfrm>
            <a:off x="2276433" y="5081457"/>
            <a:ext cx="40577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457200"/>
            <a:r>
              <a:rPr lang="es-ES" sz="5400" dirty="0" err="1">
                <a:ln w="0"/>
                <a:solidFill>
                  <a:srgbClr val="1CADE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He’s</a:t>
            </a:r>
            <a:r>
              <a:rPr lang="es-ES" sz="5400" dirty="0">
                <a:ln w="0"/>
                <a:solidFill>
                  <a:srgbClr val="1CADE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s-ES" sz="5400" dirty="0" err="1">
                <a:ln w="0"/>
                <a:solidFill>
                  <a:srgbClr val="1CADE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Brazilian</a:t>
            </a:r>
            <a:r>
              <a:rPr lang="es-ES" sz="5400" dirty="0">
                <a:ln w="0"/>
                <a:solidFill>
                  <a:srgbClr val="1CADE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4168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1967179" y="4567327"/>
            <a:ext cx="42009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457200"/>
            <a:r>
              <a:rPr lang="es-ES" sz="5400" dirty="0" err="1">
                <a:ln w="0"/>
                <a:solidFill>
                  <a:srgbClr val="1CADE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She’s</a:t>
            </a:r>
            <a:r>
              <a:rPr lang="es-ES" sz="5400" dirty="0">
                <a:ln w="0"/>
                <a:solidFill>
                  <a:srgbClr val="1CADE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s-ES" sz="5400" dirty="0" err="1">
                <a:ln w="0"/>
                <a:solidFill>
                  <a:srgbClr val="1CADE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Mexican</a:t>
            </a:r>
            <a:r>
              <a:rPr lang="es-ES" sz="5400" dirty="0">
                <a:ln w="0"/>
                <a:solidFill>
                  <a:srgbClr val="1CADE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</a:p>
        </p:txBody>
      </p:sp>
      <p:sp>
        <p:nvSpPr>
          <p:cNvPr id="7" name="Rectángulo 6"/>
          <p:cNvSpPr/>
          <p:nvPr/>
        </p:nvSpPr>
        <p:spPr>
          <a:xfrm>
            <a:off x="316085" y="904536"/>
            <a:ext cx="7168949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457200"/>
            <a:r>
              <a:rPr lang="es-ES" sz="6600" dirty="0" err="1">
                <a:ln w="0"/>
                <a:solidFill>
                  <a:srgbClr val="1CADE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erlin Sans FB Demi" panose="020E0802020502020306" pitchFamily="34" charset="0"/>
              </a:rPr>
              <a:t>Where</a:t>
            </a:r>
            <a:r>
              <a:rPr lang="es-ES" sz="6600" dirty="0">
                <a:ln w="0"/>
                <a:solidFill>
                  <a:srgbClr val="1CADE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erlin Sans FB Demi" panose="020E0802020502020306" pitchFamily="34" charset="0"/>
              </a:rPr>
              <a:t> </a:t>
            </a:r>
            <a:r>
              <a:rPr lang="es-ES" sz="6600" dirty="0" err="1">
                <a:ln w="0"/>
                <a:solidFill>
                  <a:srgbClr val="1CADE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erlin Sans FB Demi" panose="020E0802020502020306" pitchFamily="34" charset="0"/>
              </a:rPr>
              <a:t>is</a:t>
            </a:r>
            <a:r>
              <a:rPr lang="es-ES" sz="6600" dirty="0">
                <a:ln w="0"/>
                <a:solidFill>
                  <a:srgbClr val="1CADE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erlin Sans FB Demi" panose="020E0802020502020306" pitchFamily="34" charset="0"/>
              </a:rPr>
              <a:t> </a:t>
            </a:r>
            <a:r>
              <a:rPr lang="es-ES" sz="6600" dirty="0" err="1">
                <a:ln w="0"/>
                <a:solidFill>
                  <a:srgbClr val="1CADE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erlin Sans FB Demi" panose="020E0802020502020306" pitchFamily="34" charset="0"/>
              </a:rPr>
              <a:t>she</a:t>
            </a:r>
            <a:r>
              <a:rPr lang="es-ES" sz="6600" dirty="0">
                <a:ln w="0"/>
                <a:solidFill>
                  <a:srgbClr val="1CADE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erlin Sans FB Demi" panose="020E0802020502020306" pitchFamily="34" charset="0"/>
              </a:rPr>
              <a:t> </a:t>
            </a:r>
            <a:r>
              <a:rPr lang="es-ES" sz="6600" dirty="0" err="1">
                <a:ln w="0"/>
                <a:solidFill>
                  <a:srgbClr val="1CADE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erlin Sans FB Demi" panose="020E0802020502020306" pitchFamily="34" charset="0"/>
              </a:rPr>
              <a:t>from</a:t>
            </a:r>
            <a:r>
              <a:rPr lang="es-ES" sz="6600" dirty="0">
                <a:ln w="0"/>
                <a:solidFill>
                  <a:srgbClr val="1CADE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erlin Sans FB Demi" panose="020E0802020502020306" pitchFamily="34" charset="0"/>
              </a:rPr>
              <a:t>?</a:t>
            </a:r>
          </a:p>
        </p:txBody>
      </p:sp>
      <p:sp>
        <p:nvSpPr>
          <p:cNvPr id="8" name="Rectángulo 7"/>
          <p:cNvSpPr/>
          <p:nvPr/>
        </p:nvSpPr>
        <p:spPr>
          <a:xfrm>
            <a:off x="724489" y="2953257"/>
            <a:ext cx="54999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457200"/>
            <a:r>
              <a:rPr lang="es-ES" sz="5400" dirty="0" err="1">
                <a:ln w="0"/>
                <a:solidFill>
                  <a:srgbClr val="1CADE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She</a:t>
            </a:r>
            <a:r>
              <a:rPr lang="es-ES" sz="5400" dirty="0">
                <a:ln w="0"/>
                <a:solidFill>
                  <a:srgbClr val="1CADE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s-ES" sz="5400" dirty="0" err="1">
                <a:ln w="0"/>
                <a:solidFill>
                  <a:srgbClr val="1CADE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is</a:t>
            </a:r>
            <a:r>
              <a:rPr lang="es-ES" sz="5400" dirty="0">
                <a:ln w="0"/>
                <a:solidFill>
                  <a:srgbClr val="1CADE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s-ES" sz="5400" dirty="0" err="1">
                <a:ln w="0"/>
                <a:solidFill>
                  <a:srgbClr val="1CADE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from</a:t>
            </a:r>
            <a:r>
              <a:rPr lang="es-ES" sz="5400" dirty="0">
                <a:ln w="0"/>
                <a:solidFill>
                  <a:srgbClr val="1CADE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s-ES" sz="5400" dirty="0" err="1">
                <a:ln w="0"/>
                <a:solidFill>
                  <a:srgbClr val="1CADE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Mexico</a:t>
            </a:r>
            <a:r>
              <a:rPr lang="es-ES" sz="5400" dirty="0">
                <a:ln w="0"/>
                <a:solidFill>
                  <a:srgbClr val="1CADE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503" y="4391052"/>
            <a:ext cx="3698584" cy="2098921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8875" y="158947"/>
            <a:ext cx="3543839" cy="423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154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386151" y="665385"/>
            <a:ext cx="8069837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457200"/>
            <a:r>
              <a:rPr lang="es-ES" sz="6600" dirty="0">
                <a:ln w="0"/>
                <a:solidFill>
                  <a:srgbClr val="1CADE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erlin Sans FB Demi" panose="020E0802020502020306" pitchFamily="34" charset="0"/>
              </a:rPr>
              <a:t>And </a:t>
            </a:r>
            <a:r>
              <a:rPr lang="es-ES" sz="6600" dirty="0" err="1">
                <a:ln w="0"/>
                <a:solidFill>
                  <a:srgbClr val="1CADE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erlin Sans FB Demi" panose="020E0802020502020306" pitchFamily="34" charset="0"/>
              </a:rPr>
              <a:t>you</a:t>
            </a:r>
            <a:r>
              <a:rPr lang="es-ES" sz="6600" dirty="0">
                <a:ln w="0"/>
                <a:solidFill>
                  <a:srgbClr val="1CADE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erlin Sans FB Demi" panose="020E0802020502020306" pitchFamily="34" charset="0"/>
              </a:rPr>
              <a:t>…</a:t>
            </a:r>
          </a:p>
          <a:p>
            <a:pPr algn="ctr" defTabSz="457200"/>
            <a:r>
              <a:rPr lang="es-ES" sz="6600" dirty="0" err="1">
                <a:ln w="0"/>
                <a:solidFill>
                  <a:srgbClr val="1CADE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erlin Sans FB Demi" panose="020E0802020502020306" pitchFamily="34" charset="0"/>
              </a:rPr>
              <a:t>Where</a:t>
            </a:r>
            <a:r>
              <a:rPr lang="es-ES" sz="6600" dirty="0">
                <a:ln w="0"/>
                <a:solidFill>
                  <a:srgbClr val="1CADE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erlin Sans FB Demi" panose="020E0802020502020306" pitchFamily="34" charset="0"/>
              </a:rPr>
              <a:t> are </a:t>
            </a:r>
            <a:r>
              <a:rPr lang="es-ES" sz="6600" dirty="0" err="1">
                <a:ln w="0"/>
                <a:solidFill>
                  <a:srgbClr val="1CADE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erlin Sans FB Demi" panose="020E0802020502020306" pitchFamily="34" charset="0"/>
              </a:rPr>
              <a:t>you</a:t>
            </a:r>
            <a:r>
              <a:rPr lang="es-ES" sz="6600" dirty="0">
                <a:ln w="0"/>
                <a:solidFill>
                  <a:srgbClr val="1CADE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erlin Sans FB Demi" panose="020E0802020502020306" pitchFamily="34" charset="0"/>
              </a:rPr>
              <a:t> </a:t>
            </a:r>
            <a:r>
              <a:rPr lang="es-ES" sz="6600" dirty="0" err="1">
                <a:ln w="0"/>
                <a:solidFill>
                  <a:srgbClr val="1CADE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erlin Sans FB Demi" panose="020E0802020502020306" pitchFamily="34" charset="0"/>
              </a:rPr>
              <a:t>from</a:t>
            </a:r>
            <a:r>
              <a:rPr lang="es-ES" sz="6600" dirty="0">
                <a:ln w="0"/>
                <a:solidFill>
                  <a:srgbClr val="1CADE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erlin Sans FB Demi" panose="020E0802020502020306" pitchFamily="34" charset="0"/>
              </a:rPr>
              <a:t>?</a:t>
            </a:r>
          </a:p>
        </p:txBody>
      </p:sp>
      <p:sp>
        <p:nvSpPr>
          <p:cNvPr id="4" name="Rectángulo 3"/>
          <p:cNvSpPr/>
          <p:nvPr/>
        </p:nvSpPr>
        <p:spPr>
          <a:xfrm>
            <a:off x="2212281" y="4567327"/>
            <a:ext cx="37107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457200"/>
            <a:r>
              <a:rPr lang="es-ES" sz="5400" dirty="0" err="1">
                <a:ln w="0"/>
                <a:solidFill>
                  <a:srgbClr val="1CADE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I´m</a:t>
            </a:r>
            <a:r>
              <a:rPr lang="es-ES" sz="5400" dirty="0">
                <a:ln w="0"/>
                <a:solidFill>
                  <a:srgbClr val="1CADE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s-ES" sz="5400" dirty="0" err="1">
                <a:ln w="0"/>
                <a:solidFill>
                  <a:srgbClr val="1CADE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Peruvian</a:t>
            </a:r>
            <a:r>
              <a:rPr lang="es-ES" sz="5400" dirty="0">
                <a:ln w="0"/>
                <a:solidFill>
                  <a:srgbClr val="1CADE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294996" y="2953257"/>
            <a:ext cx="43589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457200"/>
            <a:r>
              <a:rPr lang="es-ES" sz="5400" dirty="0">
                <a:ln w="0"/>
                <a:solidFill>
                  <a:srgbClr val="1CADE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 am </a:t>
            </a:r>
            <a:r>
              <a:rPr lang="es-ES" sz="5400" dirty="0" err="1">
                <a:ln w="0"/>
                <a:solidFill>
                  <a:srgbClr val="1CADE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from</a:t>
            </a:r>
            <a:r>
              <a:rPr lang="es-ES" sz="5400" dirty="0">
                <a:ln w="0"/>
                <a:solidFill>
                  <a:srgbClr val="1CADE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s-ES" sz="5400" dirty="0" err="1">
                <a:ln w="0"/>
                <a:solidFill>
                  <a:srgbClr val="1CADE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Peru</a:t>
            </a:r>
            <a:r>
              <a:rPr lang="es-ES" sz="5400" dirty="0">
                <a:ln w="0"/>
                <a:solidFill>
                  <a:srgbClr val="1CADE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375" y="2966366"/>
            <a:ext cx="4088379" cy="280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676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0362" y="687667"/>
            <a:ext cx="9321638" cy="5473521"/>
          </a:xfrm>
          <a:prstGeom prst="rect">
            <a:avLst/>
          </a:prstGeom>
        </p:spPr>
      </p:pic>
      <p:sp>
        <p:nvSpPr>
          <p:cNvPr id="5" name="Marcador de contenido 2"/>
          <p:cNvSpPr txBox="1">
            <a:spLocks/>
          </p:cNvSpPr>
          <p:nvPr/>
        </p:nvSpPr>
        <p:spPr>
          <a:xfrm>
            <a:off x="8361678" y="1918952"/>
            <a:ext cx="2636879" cy="431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40BAD2"/>
              </a:buClr>
              <a:buFont typeface="Wingdings 2" pitchFamily="18" charset="2"/>
              <a:buNone/>
            </a:pPr>
            <a:r>
              <a:rPr lang="es-PE" sz="4000" dirty="0" err="1">
                <a:solidFill>
                  <a:srgbClr val="0070C0"/>
                </a:solidFill>
                <a:effectLst>
                  <a:glow rad="228600">
                    <a:srgbClr val="1AB39F">
                      <a:satMod val="175000"/>
                      <a:alpha val="40000"/>
                    </a:srgbClr>
                  </a:glow>
                </a:effectLst>
                <a:latin typeface="Cooper Black" panose="0208090404030B020404" pitchFamily="18" charset="0"/>
              </a:rPr>
              <a:t>Chilean</a:t>
            </a:r>
            <a:r>
              <a:rPr lang="es-PE" dirty="0">
                <a:solidFill>
                  <a:srgbClr val="000000">
                    <a:lumMod val="65000"/>
                    <a:lumOff val="35000"/>
                  </a:srgbClr>
                </a:solidFill>
                <a:effectLst>
                  <a:glow rad="228600">
                    <a:srgbClr val="1AB39F">
                      <a:satMod val="175000"/>
                      <a:alpha val="40000"/>
                    </a:srgbClr>
                  </a:glow>
                </a:effectLst>
              </a:rPr>
              <a:t>  </a:t>
            </a: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7419374" y="2715296"/>
            <a:ext cx="2636879" cy="431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40BAD2"/>
              </a:buClr>
              <a:buFont typeface="Wingdings 2" pitchFamily="18" charset="2"/>
              <a:buNone/>
            </a:pPr>
            <a:r>
              <a:rPr lang="es-PE" sz="4000" dirty="0" err="1">
                <a:solidFill>
                  <a:srgbClr val="0070C0"/>
                </a:solidFill>
                <a:effectLst>
                  <a:glow rad="228600">
                    <a:srgbClr val="1AB39F">
                      <a:satMod val="175000"/>
                      <a:alpha val="40000"/>
                    </a:srgbClr>
                  </a:glow>
                </a:effectLst>
                <a:latin typeface="Cooper Black" panose="0208090404030B020404" pitchFamily="18" charset="0"/>
              </a:rPr>
              <a:t>Greece</a:t>
            </a:r>
            <a:r>
              <a:rPr lang="es-PE" dirty="0">
                <a:solidFill>
                  <a:srgbClr val="000000">
                    <a:lumMod val="65000"/>
                    <a:lumOff val="35000"/>
                  </a:srgbClr>
                </a:solidFill>
                <a:effectLst>
                  <a:glow rad="228600">
                    <a:srgbClr val="1AB39F">
                      <a:satMod val="175000"/>
                      <a:alpha val="40000"/>
                    </a:srgbClr>
                  </a:glow>
                </a:effectLst>
              </a:rPr>
              <a:t>  </a:t>
            </a:r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5203395" y="4006438"/>
            <a:ext cx="2636879" cy="431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40BAD2"/>
              </a:buClr>
              <a:buFont typeface="Wingdings 2" pitchFamily="18" charset="2"/>
              <a:buNone/>
            </a:pPr>
            <a:r>
              <a:rPr lang="es-PE" sz="4000" dirty="0" err="1">
                <a:solidFill>
                  <a:srgbClr val="0070C0"/>
                </a:solidFill>
                <a:effectLst>
                  <a:glow rad="228600">
                    <a:srgbClr val="1AB39F">
                      <a:satMod val="175000"/>
                      <a:alpha val="40000"/>
                    </a:srgbClr>
                  </a:glow>
                </a:effectLst>
                <a:latin typeface="Cooper Black" panose="0208090404030B020404" pitchFamily="18" charset="0"/>
              </a:rPr>
              <a:t>Argentinian</a:t>
            </a:r>
            <a:r>
              <a:rPr lang="es-PE" dirty="0">
                <a:solidFill>
                  <a:srgbClr val="000000">
                    <a:lumMod val="65000"/>
                    <a:lumOff val="35000"/>
                  </a:srgbClr>
                </a:solidFill>
                <a:effectLst>
                  <a:glow rad="228600">
                    <a:srgbClr val="1AB39F">
                      <a:satMod val="175000"/>
                      <a:alpha val="40000"/>
                    </a:srgbClr>
                  </a:glow>
                </a:effectLst>
              </a:rPr>
              <a:t>  </a:t>
            </a:r>
          </a:p>
        </p:txBody>
      </p:sp>
      <p:sp>
        <p:nvSpPr>
          <p:cNvPr id="8" name="Marcador de contenido 2"/>
          <p:cNvSpPr txBox="1">
            <a:spLocks/>
          </p:cNvSpPr>
          <p:nvPr/>
        </p:nvSpPr>
        <p:spPr>
          <a:xfrm>
            <a:off x="8578473" y="4808947"/>
            <a:ext cx="2636879" cy="431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40BAD2"/>
              </a:buClr>
              <a:buFont typeface="Wingdings 2" pitchFamily="18" charset="2"/>
              <a:buNone/>
            </a:pPr>
            <a:r>
              <a:rPr lang="es-PE" sz="4000" dirty="0" err="1">
                <a:solidFill>
                  <a:srgbClr val="0070C0"/>
                </a:solidFill>
                <a:effectLst>
                  <a:glow rad="228600">
                    <a:srgbClr val="1AB39F">
                      <a:satMod val="175000"/>
                      <a:alpha val="40000"/>
                    </a:srgbClr>
                  </a:glow>
                </a:effectLst>
                <a:latin typeface="Cooper Black" panose="0208090404030B020404" pitchFamily="18" charset="0"/>
              </a:rPr>
              <a:t>Spain</a:t>
            </a:r>
            <a:r>
              <a:rPr lang="es-PE" dirty="0">
                <a:solidFill>
                  <a:srgbClr val="000000">
                    <a:lumMod val="65000"/>
                    <a:lumOff val="35000"/>
                  </a:srgbClr>
                </a:solidFill>
                <a:effectLst>
                  <a:glow rad="228600">
                    <a:srgbClr val="1AB39F">
                      <a:satMod val="175000"/>
                      <a:alpha val="40000"/>
                    </a:srgbClr>
                  </a:glow>
                </a:effectLst>
              </a:rPr>
              <a:t>  </a:t>
            </a:r>
          </a:p>
        </p:txBody>
      </p:sp>
      <p:sp>
        <p:nvSpPr>
          <p:cNvPr id="9" name="Marcador de contenido 2"/>
          <p:cNvSpPr txBox="1">
            <a:spLocks/>
          </p:cNvSpPr>
          <p:nvPr/>
        </p:nvSpPr>
        <p:spPr>
          <a:xfrm>
            <a:off x="9016354" y="5605291"/>
            <a:ext cx="2636879" cy="431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40BAD2"/>
              </a:buClr>
              <a:buFont typeface="Wingdings 2" pitchFamily="18" charset="2"/>
              <a:buNone/>
            </a:pPr>
            <a:r>
              <a:rPr lang="es-PE" sz="4000" dirty="0" err="1">
                <a:solidFill>
                  <a:srgbClr val="0070C0"/>
                </a:solidFill>
                <a:effectLst>
                  <a:glow rad="228600">
                    <a:srgbClr val="1AB39F">
                      <a:satMod val="175000"/>
                      <a:alpha val="40000"/>
                    </a:srgbClr>
                  </a:glow>
                </a:effectLst>
                <a:latin typeface="Cooper Black" panose="0208090404030B020404" pitchFamily="18" charset="0"/>
              </a:rPr>
              <a:t>Peruvian</a:t>
            </a:r>
            <a:r>
              <a:rPr lang="es-PE" dirty="0">
                <a:solidFill>
                  <a:srgbClr val="000000">
                    <a:lumMod val="65000"/>
                    <a:lumOff val="35000"/>
                  </a:srgbClr>
                </a:solidFill>
                <a:effectLst>
                  <a:glow rad="228600">
                    <a:srgbClr val="1AB39F">
                      <a:satMod val="175000"/>
                      <a:alpha val="40000"/>
                    </a:srgbClr>
                  </a:glow>
                </a:effectLst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097738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6754"/>
            <a:ext cx="7508383" cy="463170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123" y="4271886"/>
            <a:ext cx="9026520" cy="243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926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1691" y="-10803"/>
            <a:ext cx="8010658" cy="6905739"/>
          </a:xfrm>
          <a:prstGeom prst="rect">
            <a:avLst/>
          </a:prstGeom>
        </p:spPr>
      </p:pic>
      <p:sp>
        <p:nvSpPr>
          <p:cNvPr id="5" name="Redondear rectángulo de esquina del mismo lado 4"/>
          <p:cNvSpPr/>
          <p:nvPr/>
        </p:nvSpPr>
        <p:spPr>
          <a:xfrm>
            <a:off x="9361919" y="1286302"/>
            <a:ext cx="876785" cy="425003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s-PE" sz="2400" b="1" dirty="0" err="1">
                <a:solidFill>
                  <a:srgbClr val="FFFFFF"/>
                </a:solidFill>
              </a:rPr>
              <a:t>their</a:t>
            </a:r>
            <a:endParaRPr lang="es-PE" sz="2400" b="1" dirty="0">
              <a:solidFill>
                <a:srgbClr val="FFFFFF"/>
              </a:solidFill>
            </a:endParaRPr>
          </a:p>
        </p:txBody>
      </p:sp>
      <p:sp>
        <p:nvSpPr>
          <p:cNvPr id="6" name="Redondear rectángulo de esquina del mismo lado 5"/>
          <p:cNvSpPr/>
          <p:nvPr/>
        </p:nvSpPr>
        <p:spPr>
          <a:xfrm>
            <a:off x="8974021" y="3281080"/>
            <a:ext cx="672256" cy="425003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s-PE" sz="2400" b="1" dirty="0" err="1">
                <a:solidFill>
                  <a:srgbClr val="FFFFFF"/>
                </a:solidFill>
              </a:rPr>
              <a:t>our</a:t>
            </a:r>
            <a:endParaRPr lang="es-PE" sz="2400" b="1" dirty="0">
              <a:solidFill>
                <a:srgbClr val="FFFFFF"/>
              </a:solidFill>
            </a:endParaRPr>
          </a:p>
        </p:txBody>
      </p:sp>
      <p:sp>
        <p:nvSpPr>
          <p:cNvPr id="7" name="Redondear rectángulo de esquina del mismo lado 6"/>
          <p:cNvSpPr/>
          <p:nvPr/>
        </p:nvSpPr>
        <p:spPr>
          <a:xfrm>
            <a:off x="8781604" y="4875506"/>
            <a:ext cx="721983" cy="425003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s-PE" sz="2400" b="1" dirty="0" err="1">
                <a:solidFill>
                  <a:srgbClr val="FFFFFF"/>
                </a:solidFill>
              </a:rPr>
              <a:t>her</a:t>
            </a:r>
            <a:endParaRPr lang="es-PE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776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8392" y="125433"/>
            <a:ext cx="7660470" cy="6603853"/>
          </a:xfrm>
          <a:prstGeom prst="rect">
            <a:avLst/>
          </a:prstGeom>
        </p:spPr>
      </p:pic>
      <p:sp>
        <p:nvSpPr>
          <p:cNvPr id="5" name="Marcador de contenido 2"/>
          <p:cNvSpPr txBox="1">
            <a:spLocks/>
          </p:cNvSpPr>
          <p:nvPr/>
        </p:nvSpPr>
        <p:spPr>
          <a:xfrm>
            <a:off x="6411554" y="2915264"/>
            <a:ext cx="826373" cy="768094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40BAD2"/>
              </a:buClr>
              <a:buFont typeface="Wingdings 2" pitchFamily="18" charset="2"/>
              <a:buNone/>
            </a:pPr>
            <a:r>
              <a:rPr lang="es-PE" sz="3200" dirty="0">
                <a:solidFill>
                  <a:srgbClr val="0070C0"/>
                </a:solidFill>
                <a:effectLst>
                  <a:glow rad="228600">
                    <a:srgbClr val="1AB39F">
                      <a:satMod val="175000"/>
                      <a:alpha val="40000"/>
                    </a:srgbClr>
                  </a:glow>
                </a:effectLst>
                <a:latin typeface="Cooper Black" panose="0208090404030B020404" pitchFamily="18" charset="0"/>
              </a:rPr>
              <a:t>He</a:t>
            </a:r>
            <a:r>
              <a:rPr lang="es-PE" sz="6000" dirty="0">
                <a:solidFill>
                  <a:srgbClr val="0070C0"/>
                </a:solidFill>
                <a:effectLst>
                  <a:glow rad="228600">
                    <a:srgbClr val="1AB39F">
                      <a:satMod val="175000"/>
                      <a:alpha val="40000"/>
                    </a:srgbClr>
                  </a:glow>
                </a:effectLst>
                <a:latin typeface="Cooper Black" panose="0208090404030B020404" pitchFamily="18" charset="0"/>
              </a:rPr>
              <a:t> </a:t>
            </a:r>
            <a:r>
              <a:rPr lang="es-PE" sz="2800" dirty="0">
                <a:solidFill>
                  <a:srgbClr val="000000">
                    <a:lumMod val="65000"/>
                    <a:lumOff val="35000"/>
                  </a:srgbClr>
                </a:solidFill>
                <a:effectLst>
                  <a:glow rad="228600">
                    <a:srgbClr val="1AB39F">
                      <a:satMod val="175000"/>
                      <a:alpha val="40000"/>
                    </a:srgbClr>
                  </a:glow>
                </a:effectLst>
              </a:rPr>
              <a:t>  </a:t>
            </a: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994911" y="3273554"/>
            <a:ext cx="826373" cy="768094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40BAD2"/>
              </a:buClr>
              <a:buFont typeface="Wingdings 2" pitchFamily="18" charset="2"/>
              <a:buNone/>
            </a:pPr>
            <a:r>
              <a:rPr lang="es-PE" sz="3200" dirty="0" err="1">
                <a:solidFill>
                  <a:srgbClr val="0070C0"/>
                </a:solidFill>
                <a:effectLst>
                  <a:glow rad="228600">
                    <a:srgbClr val="1AB39F">
                      <a:satMod val="175000"/>
                      <a:alpha val="40000"/>
                    </a:srgbClr>
                  </a:glow>
                </a:effectLst>
                <a:latin typeface="Cooper Black" panose="0208090404030B020404" pitchFamily="18" charset="0"/>
              </a:rPr>
              <a:t>his</a:t>
            </a:r>
            <a:r>
              <a:rPr lang="es-PE" sz="6000" dirty="0">
                <a:solidFill>
                  <a:srgbClr val="0070C0"/>
                </a:solidFill>
                <a:effectLst>
                  <a:glow rad="228600">
                    <a:srgbClr val="1AB39F">
                      <a:satMod val="175000"/>
                      <a:alpha val="40000"/>
                    </a:srgbClr>
                  </a:glow>
                </a:effectLst>
                <a:latin typeface="Cooper Black" panose="0208090404030B020404" pitchFamily="18" charset="0"/>
              </a:rPr>
              <a:t> </a:t>
            </a:r>
            <a:r>
              <a:rPr lang="es-PE" sz="2800" dirty="0">
                <a:solidFill>
                  <a:srgbClr val="000000">
                    <a:lumMod val="65000"/>
                    <a:lumOff val="35000"/>
                  </a:srgbClr>
                </a:solidFill>
                <a:effectLst>
                  <a:glow rad="228600">
                    <a:srgbClr val="1AB39F">
                      <a:satMod val="175000"/>
                      <a:alpha val="40000"/>
                    </a:srgbClr>
                  </a:glow>
                </a:effectLst>
              </a:rPr>
              <a:t>  </a:t>
            </a:r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6823012" y="3841903"/>
            <a:ext cx="949581" cy="768094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40BAD2"/>
              </a:buClr>
              <a:buFont typeface="Wingdings 2" pitchFamily="18" charset="2"/>
              <a:buNone/>
            </a:pPr>
            <a:r>
              <a:rPr lang="es-PE" sz="3200" dirty="0" err="1">
                <a:solidFill>
                  <a:srgbClr val="0070C0"/>
                </a:solidFill>
                <a:effectLst>
                  <a:glow rad="228600">
                    <a:srgbClr val="1AB39F">
                      <a:satMod val="175000"/>
                      <a:alpha val="40000"/>
                    </a:srgbClr>
                  </a:glow>
                </a:effectLst>
                <a:latin typeface="Cooper Black" panose="0208090404030B020404" pitchFamily="18" charset="0"/>
              </a:rPr>
              <a:t>We</a:t>
            </a:r>
            <a:r>
              <a:rPr lang="es-PE" sz="3200" dirty="0">
                <a:solidFill>
                  <a:srgbClr val="0070C0"/>
                </a:solidFill>
                <a:effectLst>
                  <a:glow rad="228600">
                    <a:srgbClr val="1AB39F">
                      <a:satMod val="175000"/>
                      <a:alpha val="40000"/>
                    </a:srgbClr>
                  </a:glow>
                </a:effectLst>
                <a:latin typeface="Cooper Black" panose="0208090404030B020404" pitchFamily="18" charset="0"/>
              </a:rPr>
              <a:t> </a:t>
            </a:r>
            <a:r>
              <a:rPr lang="es-PE" sz="6000" dirty="0">
                <a:solidFill>
                  <a:srgbClr val="0070C0"/>
                </a:solidFill>
                <a:effectLst>
                  <a:glow rad="228600">
                    <a:srgbClr val="1AB39F">
                      <a:satMod val="175000"/>
                      <a:alpha val="40000"/>
                    </a:srgbClr>
                  </a:glow>
                </a:effectLst>
                <a:latin typeface="Cooper Black" panose="0208090404030B020404" pitchFamily="18" charset="0"/>
              </a:rPr>
              <a:t> </a:t>
            </a:r>
            <a:r>
              <a:rPr lang="es-PE" sz="2800" dirty="0">
                <a:solidFill>
                  <a:srgbClr val="000000">
                    <a:lumMod val="65000"/>
                    <a:lumOff val="35000"/>
                  </a:srgbClr>
                </a:solidFill>
                <a:effectLst>
                  <a:glow rad="228600">
                    <a:srgbClr val="1AB39F">
                      <a:satMod val="175000"/>
                      <a:alpha val="40000"/>
                    </a:srgbClr>
                  </a:glow>
                </a:effectLst>
              </a:rPr>
              <a:t>  </a:t>
            </a:r>
          </a:p>
        </p:txBody>
      </p:sp>
      <p:sp>
        <p:nvSpPr>
          <p:cNvPr id="8" name="Marcador de contenido 2"/>
          <p:cNvSpPr txBox="1">
            <a:spLocks/>
          </p:cNvSpPr>
          <p:nvPr/>
        </p:nvSpPr>
        <p:spPr>
          <a:xfrm>
            <a:off x="4822113" y="4143174"/>
            <a:ext cx="1067951" cy="768094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40BAD2"/>
              </a:buClr>
              <a:buFont typeface="Wingdings 2" pitchFamily="18" charset="2"/>
              <a:buNone/>
            </a:pPr>
            <a:r>
              <a:rPr lang="es-PE" sz="3200" dirty="0" err="1">
                <a:solidFill>
                  <a:srgbClr val="0070C0"/>
                </a:solidFill>
                <a:effectLst>
                  <a:glow rad="228600">
                    <a:srgbClr val="1AB39F">
                      <a:satMod val="175000"/>
                      <a:alpha val="40000"/>
                    </a:srgbClr>
                  </a:glow>
                </a:effectLst>
                <a:latin typeface="Cooper Black" panose="0208090404030B020404" pitchFamily="18" charset="0"/>
              </a:rPr>
              <a:t>our</a:t>
            </a:r>
            <a:r>
              <a:rPr lang="es-PE" sz="6000" dirty="0">
                <a:solidFill>
                  <a:srgbClr val="0070C0"/>
                </a:solidFill>
                <a:effectLst>
                  <a:glow rad="228600">
                    <a:srgbClr val="1AB39F">
                      <a:satMod val="175000"/>
                      <a:alpha val="40000"/>
                    </a:srgbClr>
                  </a:glow>
                </a:effectLst>
                <a:latin typeface="Cooper Black" panose="0208090404030B020404" pitchFamily="18" charset="0"/>
              </a:rPr>
              <a:t> </a:t>
            </a:r>
            <a:r>
              <a:rPr lang="es-PE" sz="2800" dirty="0">
                <a:solidFill>
                  <a:srgbClr val="000000">
                    <a:lumMod val="65000"/>
                    <a:lumOff val="35000"/>
                  </a:srgbClr>
                </a:solidFill>
                <a:effectLst>
                  <a:glow rad="228600">
                    <a:srgbClr val="1AB39F">
                      <a:satMod val="175000"/>
                      <a:alpha val="40000"/>
                    </a:srgbClr>
                  </a:glow>
                </a:effectLst>
              </a:rPr>
              <a:t>  </a:t>
            </a:r>
          </a:p>
        </p:txBody>
      </p:sp>
      <p:sp>
        <p:nvSpPr>
          <p:cNvPr id="9" name="Marcador de contenido 2"/>
          <p:cNvSpPr txBox="1">
            <a:spLocks/>
          </p:cNvSpPr>
          <p:nvPr/>
        </p:nvSpPr>
        <p:spPr>
          <a:xfrm>
            <a:off x="6138246" y="4711523"/>
            <a:ext cx="826373" cy="768094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40BAD2"/>
              </a:buClr>
              <a:buFont typeface="Wingdings 2" pitchFamily="18" charset="2"/>
              <a:buNone/>
            </a:pPr>
            <a:r>
              <a:rPr lang="es-PE" sz="3200" dirty="0" err="1">
                <a:solidFill>
                  <a:srgbClr val="0070C0"/>
                </a:solidFill>
                <a:effectLst>
                  <a:glow rad="228600">
                    <a:srgbClr val="1AB39F">
                      <a:satMod val="175000"/>
                      <a:alpha val="40000"/>
                    </a:srgbClr>
                  </a:glow>
                </a:effectLst>
                <a:latin typeface="Cooper Black" panose="0208090404030B020404" pitchFamily="18" charset="0"/>
              </a:rPr>
              <a:t>Her</a:t>
            </a:r>
            <a:r>
              <a:rPr lang="es-PE" sz="6000" dirty="0">
                <a:solidFill>
                  <a:srgbClr val="0070C0"/>
                </a:solidFill>
                <a:effectLst>
                  <a:glow rad="228600">
                    <a:srgbClr val="1AB39F">
                      <a:satMod val="175000"/>
                      <a:alpha val="40000"/>
                    </a:srgbClr>
                  </a:glow>
                </a:effectLst>
                <a:latin typeface="Cooper Black" panose="0208090404030B020404" pitchFamily="18" charset="0"/>
              </a:rPr>
              <a:t> </a:t>
            </a:r>
            <a:r>
              <a:rPr lang="es-PE" sz="2800" dirty="0">
                <a:solidFill>
                  <a:srgbClr val="000000">
                    <a:lumMod val="65000"/>
                    <a:lumOff val="35000"/>
                  </a:srgbClr>
                </a:solidFill>
                <a:effectLst>
                  <a:glow rad="228600">
                    <a:srgbClr val="1AB39F">
                      <a:satMod val="175000"/>
                      <a:alpha val="40000"/>
                    </a:srgbClr>
                  </a:glow>
                </a:effectLst>
              </a:rPr>
              <a:t>  </a:t>
            </a:r>
          </a:p>
        </p:txBody>
      </p:sp>
      <p:sp>
        <p:nvSpPr>
          <p:cNvPr id="10" name="Marcador de contenido 2"/>
          <p:cNvSpPr txBox="1">
            <a:spLocks/>
          </p:cNvSpPr>
          <p:nvPr/>
        </p:nvSpPr>
        <p:spPr>
          <a:xfrm>
            <a:off x="9467534" y="4711523"/>
            <a:ext cx="826373" cy="768094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40BAD2"/>
              </a:buClr>
              <a:buFont typeface="Wingdings 2" pitchFamily="18" charset="2"/>
              <a:buNone/>
            </a:pPr>
            <a:r>
              <a:rPr lang="es-PE" sz="3200" dirty="0" err="1">
                <a:solidFill>
                  <a:srgbClr val="0070C0"/>
                </a:solidFill>
                <a:effectLst>
                  <a:glow rad="228600">
                    <a:srgbClr val="1AB39F">
                      <a:satMod val="175000"/>
                      <a:alpha val="40000"/>
                    </a:srgbClr>
                  </a:glow>
                </a:effectLst>
                <a:latin typeface="Cooper Black" panose="0208090404030B020404" pitchFamily="18" charset="0"/>
              </a:rPr>
              <a:t>she</a:t>
            </a:r>
            <a:r>
              <a:rPr lang="es-PE" sz="6000" dirty="0">
                <a:solidFill>
                  <a:srgbClr val="0070C0"/>
                </a:solidFill>
                <a:effectLst>
                  <a:glow rad="228600">
                    <a:srgbClr val="1AB39F">
                      <a:satMod val="175000"/>
                      <a:alpha val="40000"/>
                    </a:srgbClr>
                  </a:glow>
                </a:effectLst>
                <a:latin typeface="Cooper Black" panose="0208090404030B020404" pitchFamily="18" charset="0"/>
              </a:rPr>
              <a:t> </a:t>
            </a:r>
            <a:r>
              <a:rPr lang="es-PE" sz="2800" dirty="0">
                <a:solidFill>
                  <a:srgbClr val="000000">
                    <a:lumMod val="65000"/>
                    <a:lumOff val="35000"/>
                  </a:srgbClr>
                </a:solidFill>
                <a:effectLst>
                  <a:glow rad="228600">
                    <a:srgbClr val="1AB39F">
                      <a:satMod val="175000"/>
                      <a:alpha val="40000"/>
                    </a:srgbClr>
                  </a:glow>
                </a:effectLst>
              </a:rPr>
              <a:t>  </a:t>
            </a:r>
          </a:p>
        </p:txBody>
      </p:sp>
      <p:sp>
        <p:nvSpPr>
          <p:cNvPr id="12" name="Marcador de contenido 2"/>
          <p:cNvSpPr txBox="1">
            <a:spLocks/>
          </p:cNvSpPr>
          <p:nvPr/>
        </p:nvSpPr>
        <p:spPr>
          <a:xfrm>
            <a:off x="4045330" y="6062718"/>
            <a:ext cx="949581" cy="768094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40BAD2"/>
              </a:buClr>
              <a:buFont typeface="Wingdings 2" pitchFamily="18" charset="2"/>
              <a:buNone/>
            </a:pPr>
            <a:r>
              <a:rPr lang="es-PE" sz="3200" dirty="0">
                <a:solidFill>
                  <a:srgbClr val="0070C0"/>
                </a:solidFill>
                <a:effectLst>
                  <a:glow rad="228600">
                    <a:srgbClr val="1AB39F">
                      <a:satMod val="175000"/>
                      <a:alpha val="40000"/>
                    </a:srgbClr>
                  </a:glow>
                </a:effectLst>
                <a:latin typeface="Cooper Black" panose="0208090404030B020404" pitchFamily="18" charset="0"/>
              </a:rPr>
              <a:t>They</a:t>
            </a:r>
            <a:r>
              <a:rPr lang="es-PE" sz="6000" dirty="0">
                <a:solidFill>
                  <a:srgbClr val="0070C0"/>
                </a:solidFill>
                <a:effectLst>
                  <a:glow rad="228600">
                    <a:srgbClr val="1AB39F">
                      <a:satMod val="175000"/>
                      <a:alpha val="40000"/>
                    </a:srgbClr>
                  </a:glow>
                </a:effectLst>
                <a:latin typeface="Cooper Black" panose="0208090404030B020404" pitchFamily="18" charset="0"/>
              </a:rPr>
              <a:t> </a:t>
            </a:r>
            <a:r>
              <a:rPr lang="es-PE" sz="2800" dirty="0">
                <a:solidFill>
                  <a:srgbClr val="000000">
                    <a:lumMod val="65000"/>
                    <a:lumOff val="35000"/>
                  </a:srgbClr>
                </a:solidFill>
                <a:effectLst>
                  <a:glow rad="228600">
                    <a:srgbClr val="1AB39F">
                      <a:satMod val="175000"/>
                      <a:alpha val="40000"/>
                    </a:srgbClr>
                  </a:glow>
                </a:effectLst>
              </a:rPr>
              <a:t>  </a:t>
            </a:r>
          </a:p>
        </p:txBody>
      </p:sp>
      <p:sp>
        <p:nvSpPr>
          <p:cNvPr id="13" name="Marcador de contenido 2"/>
          <p:cNvSpPr txBox="1">
            <a:spLocks/>
          </p:cNvSpPr>
          <p:nvPr/>
        </p:nvSpPr>
        <p:spPr>
          <a:xfrm>
            <a:off x="8022421" y="5991367"/>
            <a:ext cx="1067951" cy="768094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40BAD2"/>
              </a:buClr>
              <a:buFont typeface="Wingdings 2" pitchFamily="18" charset="2"/>
              <a:buNone/>
            </a:pPr>
            <a:r>
              <a:rPr lang="es-PE" sz="3200" dirty="0" err="1">
                <a:solidFill>
                  <a:srgbClr val="0070C0"/>
                </a:solidFill>
                <a:effectLst>
                  <a:glow rad="228600">
                    <a:srgbClr val="1AB39F">
                      <a:satMod val="175000"/>
                      <a:alpha val="40000"/>
                    </a:srgbClr>
                  </a:glow>
                </a:effectLst>
                <a:latin typeface="Cooper Black" panose="0208090404030B020404" pitchFamily="18" charset="0"/>
              </a:rPr>
              <a:t>their</a:t>
            </a:r>
            <a:r>
              <a:rPr lang="es-PE" sz="6000" dirty="0">
                <a:solidFill>
                  <a:srgbClr val="0070C0"/>
                </a:solidFill>
                <a:effectLst>
                  <a:glow rad="228600">
                    <a:srgbClr val="1AB39F">
                      <a:satMod val="175000"/>
                      <a:alpha val="40000"/>
                    </a:srgbClr>
                  </a:glow>
                </a:effectLst>
                <a:latin typeface="Cooper Black" panose="0208090404030B020404" pitchFamily="18" charset="0"/>
              </a:rPr>
              <a:t> </a:t>
            </a:r>
            <a:r>
              <a:rPr lang="es-PE" sz="2800" dirty="0">
                <a:solidFill>
                  <a:srgbClr val="000000">
                    <a:lumMod val="65000"/>
                    <a:lumOff val="35000"/>
                  </a:srgbClr>
                </a:solidFill>
                <a:effectLst>
                  <a:glow rad="228600">
                    <a:srgbClr val="1AB39F">
                      <a:satMod val="175000"/>
                      <a:alpha val="40000"/>
                    </a:srgbClr>
                  </a:glow>
                </a:effectLst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046451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  <p:bldP spid="7" grpId="0" build="p"/>
      <p:bldP spid="8" grpId="0" build="p"/>
      <p:bldP spid="9" grpId="0" build="p"/>
      <p:bldP spid="10" grpId="0" build="p"/>
      <p:bldP spid="12" grpId="0" build="p"/>
      <p:bldP spid="1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12248825" cy="6104586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270457" y="4456090"/>
            <a:ext cx="3168202" cy="50227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s-PE" sz="3600" b="1" dirty="0">
                <a:solidFill>
                  <a:srgbClr val="000000"/>
                </a:solidFill>
                <a:latin typeface="Arial Narrow" panose="020B0606020202030204" pitchFamily="34" charset="0"/>
              </a:rPr>
              <a:t>a. 28 </a:t>
            </a:r>
            <a:r>
              <a:rPr lang="es-PE" sz="3600" b="1" dirty="0" err="1">
                <a:solidFill>
                  <a:srgbClr val="000000"/>
                </a:solidFill>
                <a:latin typeface="Arial Narrow" panose="020B0606020202030204" pitchFamily="34" charset="0"/>
              </a:rPr>
              <a:t>years</a:t>
            </a:r>
            <a:r>
              <a:rPr lang="es-PE" sz="3600" b="1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s-PE" sz="3600" b="1" dirty="0" err="1">
                <a:solidFill>
                  <a:srgbClr val="000000"/>
                </a:solidFill>
                <a:latin typeface="Arial Narrow" panose="020B0606020202030204" pitchFamily="34" charset="0"/>
              </a:rPr>
              <a:t>old</a:t>
            </a:r>
            <a:r>
              <a:rPr lang="es-PE" sz="3600" b="1" dirty="0">
                <a:solidFill>
                  <a:srgbClr val="000000"/>
                </a:solidFill>
                <a:latin typeface="Arial Narrow" panose="020B0606020202030204" pitchFamily="34" charset="0"/>
              </a:rPr>
              <a:t>.</a:t>
            </a:r>
          </a:p>
        </p:txBody>
      </p:sp>
      <p:sp>
        <p:nvSpPr>
          <p:cNvPr id="6" name="Rectángulo redondeado 5"/>
          <p:cNvSpPr/>
          <p:nvPr/>
        </p:nvSpPr>
        <p:spPr>
          <a:xfrm>
            <a:off x="4363793" y="5222384"/>
            <a:ext cx="3168202" cy="50227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s-PE" sz="3600" b="1" dirty="0">
                <a:solidFill>
                  <a:srgbClr val="000000"/>
                </a:solidFill>
                <a:latin typeface="Arial Narrow" panose="020B0606020202030204" pitchFamily="34" charset="0"/>
              </a:rPr>
              <a:t>b. </a:t>
            </a:r>
            <a:r>
              <a:rPr lang="es-PE" sz="3600" b="1" dirty="0" err="1">
                <a:solidFill>
                  <a:srgbClr val="000000"/>
                </a:solidFill>
                <a:latin typeface="Arial Narrow" panose="020B0606020202030204" pitchFamily="34" charset="0"/>
              </a:rPr>
              <a:t>old</a:t>
            </a:r>
            <a:r>
              <a:rPr lang="es-PE" sz="3600" b="1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s-PE" sz="3600" b="1" dirty="0" err="1">
                <a:solidFill>
                  <a:srgbClr val="000000"/>
                </a:solidFill>
                <a:latin typeface="Arial Narrow" panose="020B0606020202030204" pitchFamily="34" charset="0"/>
              </a:rPr>
              <a:t>friends</a:t>
            </a:r>
            <a:r>
              <a:rPr lang="es-PE" sz="3600" b="1" dirty="0">
                <a:solidFill>
                  <a:srgbClr val="000000"/>
                </a:solidFill>
                <a:latin typeface="Arial Narrow" panose="020B0606020202030204" pitchFamily="34" charset="0"/>
              </a:rPr>
              <a:t>.</a:t>
            </a:r>
          </a:p>
        </p:txBody>
      </p:sp>
      <p:sp>
        <p:nvSpPr>
          <p:cNvPr id="7" name="Rectángulo redondeado 6"/>
          <p:cNvSpPr/>
          <p:nvPr/>
        </p:nvSpPr>
        <p:spPr>
          <a:xfrm>
            <a:off x="8573038" y="4456090"/>
            <a:ext cx="3168202" cy="50227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s-PE" sz="3600" b="1" dirty="0">
                <a:solidFill>
                  <a:srgbClr val="000000"/>
                </a:solidFill>
                <a:latin typeface="Arial Narrow" panose="020B0606020202030204" pitchFamily="34" charset="0"/>
              </a:rPr>
              <a:t>a. </a:t>
            </a:r>
            <a:r>
              <a:rPr lang="es-PE" sz="3600" b="1" dirty="0" err="1">
                <a:solidFill>
                  <a:srgbClr val="000000"/>
                </a:solidFill>
                <a:latin typeface="Arial Narrow" panose="020B0606020202030204" pitchFamily="34" charset="0"/>
              </a:rPr>
              <a:t>colleague</a:t>
            </a:r>
            <a:r>
              <a:rPr lang="es-PE" sz="3600" b="1" dirty="0">
                <a:solidFill>
                  <a:srgbClr val="000000"/>
                </a:solidFill>
                <a:latin typeface="Arial Narrow" panose="020B0606020202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1492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redondeado 6"/>
          <p:cNvSpPr/>
          <p:nvPr/>
        </p:nvSpPr>
        <p:spPr>
          <a:xfrm>
            <a:off x="3642143" y="5008199"/>
            <a:ext cx="4117949" cy="889932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s-PE">
              <a:solidFill>
                <a:srgbClr val="000000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PE" sz="66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What</a:t>
            </a:r>
            <a:r>
              <a:rPr lang="es-PE" sz="66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are </a:t>
            </a:r>
            <a:r>
              <a:rPr lang="es-PE" sz="66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they</a:t>
            </a:r>
            <a:r>
              <a:rPr lang="es-PE" sz="66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?</a:t>
            </a: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3557859" y="4756310"/>
            <a:ext cx="4117949" cy="1393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40BAD2"/>
              </a:buClr>
              <a:buFont typeface="Wingdings 2" pitchFamily="18" charset="2"/>
              <a:buNone/>
            </a:pPr>
            <a:r>
              <a:rPr lang="es-PE" sz="5400" dirty="0" err="1">
                <a:solidFill>
                  <a:srgbClr val="0070C0"/>
                </a:solidFill>
                <a:effectLst>
                  <a:glow rad="228600">
                    <a:srgbClr val="1AB39F">
                      <a:satMod val="175000"/>
                      <a:alpha val="40000"/>
                    </a:srgbClr>
                  </a:glow>
                </a:effectLst>
                <a:latin typeface="Cooper Black" panose="0208090404030B020404" pitchFamily="18" charset="0"/>
              </a:rPr>
              <a:t>neighbors</a:t>
            </a:r>
            <a:r>
              <a:rPr lang="es-PE" dirty="0">
                <a:solidFill>
                  <a:srgbClr val="000000">
                    <a:lumMod val="65000"/>
                    <a:lumOff val="35000"/>
                  </a:srgbClr>
                </a:solidFill>
                <a:effectLst>
                  <a:glow rad="228600">
                    <a:srgbClr val="1AB39F">
                      <a:satMod val="175000"/>
                      <a:alpha val="40000"/>
                    </a:srgbClr>
                  </a:glow>
                </a:effectLst>
              </a:rPr>
              <a:t>  </a:t>
            </a: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7844377" y="4756309"/>
            <a:ext cx="4117949" cy="1393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40BAD2"/>
              </a:buClr>
              <a:buFont typeface="Wingdings 2" pitchFamily="18" charset="2"/>
              <a:buNone/>
            </a:pPr>
            <a:r>
              <a:rPr lang="es-PE" sz="5400" dirty="0" err="1">
                <a:solidFill>
                  <a:srgbClr val="0070C0"/>
                </a:solidFill>
                <a:effectLst>
                  <a:glow rad="228600">
                    <a:srgbClr val="1AB39F">
                      <a:satMod val="175000"/>
                      <a:alpha val="40000"/>
                    </a:srgbClr>
                  </a:glow>
                </a:effectLst>
                <a:latin typeface="Cooper Black" panose="0208090404030B020404" pitchFamily="18" charset="0"/>
              </a:rPr>
              <a:t>best</a:t>
            </a:r>
            <a:r>
              <a:rPr lang="es-PE" sz="5400" dirty="0">
                <a:solidFill>
                  <a:srgbClr val="0070C0"/>
                </a:solidFill>
                <a:effectLst>
                  <a:glow rad="228600">
                    <a:srgbClr val="1AB39F">
                      <a:satMod val="175000"/>
                      <a:alpha val="40000"/>
                    </a:srgbClr>
                  </a:glow>
                </a:effectLst>
                <a:latin typeface="Cooper Black" panose="0208090404030B020404" pitchFamily="18" charset="0"/>
              </a:rPr>
              <a:t> </a:t>
            </a:r>
            <a:r>
              <a:rPr lang="es-PE" sz="5400" dirty="0" err="1">
                <a:solidFill>
                  <a:srgbClr val="0070C0"/>
                </a:solidFill>
                <a:effectLst>
                  <a:glow rad="228600">
                    <a:srgbClr val="1AB39F">
                      <a:satMod val="175000"/>
                      <a:alpha val="40000"/>
                    </a:srgbClr>
                  </a:glow>
                </a:effectLst>
                <a:latin typeface="Cooper Black" panose="0208090404030B020404" pitchFamily="18" charset="0"/>
              </a:rPr>
              <a:t>friends</a:t>
            </a:r>
            <a:r>
              <a:rPr lang="es-PE" dirty="0">
                <a:solidFill>
                  <a:srgbClr val="000000">
                    <a:lumMod val="65000"/>
                    <a:lumOff val="35000"/>
                  </a:srgbClr>
                </a:solidFill>
                <a:effectLst>
                  <a:glow rad="228600">
                    <a:srgbClr val="1AB39F">
                      <a:satMod val="175000"/>
                      <a:alpha val="40000"/>
                    </a:srgbClr>
                  </a:glow>
                </a:effectLst>
              </a:rPr>
              <a:t>  </a:t>
            </a:r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5138" y="309093"/>
            <a:ext cx="7403273" cy="457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965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redondeado 6"/>
          <p:cNvSpPr/>
          <p:nvPr/>
        </p:nvSpPr>
        <p:spPr>
          <a:xfrm>
            <a:off x="7844376" y="5008199"/>
            <a:ext cx="4117949" cy="889932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s-PE">
              <a:solidFill>
                <a:srgbClr val="000000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PE" sz="66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What</a:t>
            </a:r>
            <a:r>
              <a:rPr lang="es-PE" sz="66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are </a:t>
            </a:r>
            <a:r>
              <a:rPr lang="es-PE" sz="66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they</a:t>
            </a:r>
            <a:r>
              <a:rPr lang="es-PE" sz="66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?</a:t>
            </a: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3557859" y="4756310"/>
            <a:ext cx="4117949" cy="1393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40BAD2"/>
              </a:buClr>
              <a:buFont typeface="Wingdings 2" pitchFamily="18" charset="2"/>
              <a:buNone/>
            </a:pPr>
            <a:r>
              <a:rPr lang="es-PE" sz="5400" dirty="0" err="1">
                <a:solidFill>
                  <a:srgbClr val="0070C0"/>
                </a:solidFill>
                <a:effectLst>
                  <a:glow rad="228600">
                    <a:srgbClr val="1AB39F">
                      <a:satMod val="175000"/>
                      <a:alpha val="40000"/>
                    </a:srgbClr>
                  </a:glow>
                </a:effectLst>
                <a:latin typeface="Cooper Black" panose="0208090404030B020404" pitchFamily="18" charset="0"/>
              </a:rPr>
              <a:t>neighbors</a:t>
            </a:r>
            <a:r>
              <a:rPr lang="es-PE" dirty="0">
                <a:solidFill>
                  <a:srgbClr val="000000">
                    <a:lumMod val="65000"/>
                    <a:lumOff val="35000"/>
                  </a:srgbClr>
                </a:solidFill>
                <a:effectLst>
                  <a:glow rad="228600">
                    <a:srgbClr val="1AB39F">
                      <a:satMod val="175000"/>
                      <a:alpha val="40000"/>
                    </a:srgbClr>
                  </a:glow>
                </a:effectLst>
              </a:rPr>
              <a:t>  </a:t>
            </a: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7844377" y="4756309"/>
            <a:ext cx="4117949" cy="1393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40BAD2"/>
              </a:buClr>
              <a:buFont typeface="Wingdings 2" pitchFamily="18" charset="2"/>
              <a:buNone/>
            </a:pPr>
            <a:r>
              <a:rPr lang="es-PE" sz="5400" dirty="0" err="1">
                <a:solidFill>
                  <a:srgbClr val="0070C0"/>
                </a:solidFill>
                <a:effectLst>
                  <a:glow rad="228600">
                    <a:srgbClr val="1AB39F">
                      <a:satMod val="175000"/>
                      <a:alpha val="40000"/>
                    </a:srgbClr>
                  </a:glow>
                </a:effectLst>
                <a:latin typeface="Cooper Black" panose="0208090404030B020404" pitchFamily="18" charset="0"/>
              </a:rPr>
              <a:t>best</a:t>
            </a:r>
            <a:r>
              <a:rPr lang="es-PE" sz="5400" dirty="0">
                <a:solidFill>
                  <a:srgbClr val="0070C0"/>
                </a:solidFill>
                <a:effectLst>
                  <a:glow rad="228600">
                    <a:srgbClr val="1AB39F">
                      <a:satMod val="175000"/>
                      <a:alpha val="40000"/>
                    </a:srgbClr>
                  </a:glow>
                </a:effectLst>
                <a:latin typeface="Cooper Black" panose="0208090404030B020404" pitchFamily="18" charset="0"/>
              </a:rPr>
              <a:t> </a:t>
            </a:r>
            <a:r>
              <a:rPr lang="es-PE" sz="5400" dirty="0" err="1">
                <a:solidFill>
                  <a:srgbClr val="0070C0"/>
                </a:solidFill>
                <a:effectLst>
                  <a:glow rad="228600">
                    <a:srgbClr val="1AB39F">
                      <a:satMod val="175000"/>
                      <a:alpha val="40000"/>
                    </a:srgbClr>
                  </a:glow>
                </a:effectLst>
                <a:latin typeface="Cooper Black" panose="0208090404030B020404" pitchFamily="18" charset="0"/>
              </a:rPr>
              <a:t>friends</a:t>
            </a:r>
            <a:r>
              <a:rPr lang="es-PE" dirty="0">
                <a:solidFill>
                  <a:srgbClr val="000000">
                    <a:lumMod val="65000"/>
                    <a:lumOff val="35000"/>
                  </a:srgbClr>
                </a:solidFill>
                <a:effectLst>
                  <a:glow rad="228600">
                    <a:srgbClr val="1AB39F">
                      <a:satMod val="175000"/>
                      <a:alpha val="40000"/>
                    </a:srgbClr>
                  </a:glow>
                </a:effectLst>
              </a:rPr>
              <a:t>  </a:t>
            </a:r>
          </a:p>
        </p:txBody>
      </p:sp>
      <p:pic>
        <p:nvPicPr>
          <p:cNvPr id="9" name="Marcador de contenido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9848" y="160188"/>
            <a:ext cx="5813098" cy="458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592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985123"/>
          </a:xfrm>
        </p:spPr>
        <p:txBody>
          <a:bodyPr>
            <a:normAutofit/>
          </a:bodyPr>
          <a:lstStyle/>
          <a:p>
            <a:pPr algn="ctr"/>
            <a:r>
              <a:rPr lang="es-PE" sz="6600" dirty="0" err="1">
                <a:latin typeface="Aharoni" panose="02010803020104030203" pitchFamily="2" charset="-79"/>
                <a:cs typeface="Aharoni" panose="02010803020104030203" pitchFamily="2" charset="-79"/>
              </a:rPr>
              <a:t>Guess</a:t>
            </a:r>
            <a:r>
              <a:rPr lang="es-PE" sz="6600" dirty="0">
                <a:latin typeface="Aharoni" panose="02010803020104030203" pitchFamily="2" charset="-79"/>
                <a:cs typeface="Aharoni" panose="02010803020104030203" pitchFamily="2" charset="-79"/>
              </a:rPr>
              <a:t>!</a:t>
            </a:r>
            <a:br>
              <a:rPr lang="es-PE" sz="66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s-PE" dirty="0">
                <a:latin typeface="Aharoni" panose="02010803020104030203" pitchFamily="2" charset="-79"/>
                <a:cs typeface="Aharoni" panose="02010803020104030203" pitchFamily="2" charset="-79"/>
              </a:rPr>
              <a:t>(adivina)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69268" y="1497154"/>
            <a:ext cx="7315200" cy="2061972"/>
          </a:xfrm>
        </p:spPr>
        <p:txBody>
          <a:bodyPr/>
          <a:lstStyle/>
          <a:p>
            <a:pPr marL="0" indent="0">
              <a:buNone/>
            </a:pPr>
            <a:r>
              <a:rPr lang="es-PE" sz="8800" dirty="0" err="1">
                <a:solidFill>
                  <a:srgbClr val="FF0066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Cooper Black" panose="0208090404030B020404" pitchFamily="18" charset="0"/>
              </a:rPr>
              <a:t>ebts</a:t>
            </a:r>
            <a:r>
              <a:rPr lang="es-PE" sz="8800" dirty="0">
                <a:solidFill>
                  <a:srgbClr val="FF0066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Cooper Black" panose="0208090404030B020404" pitchFamily="18" charset="0"/>
              </a:rPr>
              <a:t> </a:t>
            </a:r>
            <a:r>
              <a:rPr lang="es-PE" sz="8800" dirty="0" err="1">
                <a:solidFill>
                  <a:srgbClr val="FF0066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Cooper Black" panose="0208090404030B020404" pitchFamily="18" charset="0"/>
              </a:rPr>
              <a:t>rdefnis</a:t>
            </a:r>
            <a:r>
              <a:rPr lang="es-PE" sz="8800" dirty="0">
                <a:solidFill>
                  <a:srgbClr val="FF0066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  </a:t>
            </a:r>
          </a:p>
          <a:p>
            <a:pPr marL="0" indent="0">
              <a:buNone/>
            </a:pPr>
            <a:endParaRPr lang="es-PE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10" y="3265522"/>
            <a:ext cx="3327969" cy="250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9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985123"/>
          </a:xfrm>
        </p:spPr>
        <p:txBody>
          <a:bodyPr>
            <a:normAutofit/>
          </a:bodyPr>
          <a:lstStyle/>
          <a:p>
            <a:r>
              <a:rPr lang="es-PE" sz="6600" dirty="0" err="1">
                <a:latin typeface="Aharoni" panose="02010803020104030203" pitchFamily="2" charset="-79"/>
                <a:cs typeface="Aharoni" panose="02010803020104030203" pitchFamily="2" charset="-79"/>
              </a:rPr>
              <a:t>Guess</a:t>
            </a:r>
            <a:r>
              <a:rPr lang="es-PE" sz="6600" dirty="0">
                <a:latin typeface="Aharoni" panose="02010803020104030203" pitchFamily="2" charset="-79"/>
                <a:cs typeface="Aharoni" panose="02010803020104030203" pitchFamily="2" charset="-79"/>
              </a:rPr>
              <a:t>!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69268" y="1497154"/>
            <a:ext cx="7315200" cy="20619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sz="8800" dirty="0" err="1">
                <a:solidFill>
                  <a:srgbClr val="FF0066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Cooper Black" panose="0208090404030B020404" pitchFamily="18" charset="0"/>
              </a:rPr>
              <a:t>onbeisghr</a:t>
            </a:r>
            <a:endParaRPr lang="es-PE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10" y="3265522"/>
            <a:ext cx="3327969" cy="250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75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985123"/>
          </a:xfrm>
        </p:spPr>
        <p:txBody>
          <a:bodyPr>
            <a:normAutofit/>
          </a:bodyPr>
          <a:lstStyle/>
          <a:p>
            <a:r>
              <a:rPr lang="es-PE" sz="6600" dirty="0" err="1">
                <a:latin typeface="Aharoni" panose="02010803020104030203" pitchFamily="2" charset="-79"/>
                <a:cs typeface="Aharoni" panose="02010803020104030203" pitchFamily="2" charset="-79"/>
              </a:rPr>
              <a:t>Guess</a:t>
            </a:r>
            <a:r>
              <a:rPr lang="es-PE" sz="6600" dirty="0">
                <a:latin typeface="Aharoni" panose="02010803020104030203" pitchFamily="2" charset="-79"/>
                <a:cs typeface="Aharoni" panose="02010803020104030203" pitchFamily="2" charset="-79"/>
              </a:rPr>
              <a:t>!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263164" y="1454951"/>
            <a:ext cx="7315200" cy="20619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sz="8800" dirty="0" err="1">
                <a:solidFill>
                  <a:srgbClr val="FF0066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Cooper Black" panose="0208090404030B020404" pitchFamily="18" charset="0"/>
              </a:rPr>
              <a:t>lcgeolaesu</a:t>
            </a:r>
            <a:endParaRPr lang="es-PE" sz="88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10" y="3265522"/>
            <a:ext cx="3327969" cy="250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32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6236" y="437881"/>
            <a:ext cx="8433843" cy="5784468"/>
          </a:xfrm>
          <a:prstGeom prst="rect">
            <a:avLst/>
          </a:prstGeom>
        </p:spPr>
      </p:pic>
      <p:sp>
        <p:nvSpPr>
          <p:cNvPr id="6" name="Marcador de contenido 2"/>
          <p:cNvSpPr txBox="1">
            <a:spLocks/>
          </p:cNvSpPr>
          <p:nvPr/>
        </p:nvSpPr>
        <p:spPr>
          <a:xfrm>
            <a:off x="5979086" y="2228045"/>
            <a:ext cx="2636879" cy="431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40BAD2"/>
              </a:buClr>
              <a:buFont typeface="Wingdings 2" pitchFamily="18" charset="2"/>
              <a:buNone/>
            </a:pPr>
            <a:r>
              <a:rPr lang="es-PE" sz="4000" dirty="0" err="1">
                <a:solidFill>
                  <a:srgbClr val="0070C0"/>
                </a:solidFill>
                <a:effectLst>
                  <a:glow rad="228600">
                    <a:srgbClr val="1AB39F">
                      <a:satMod val="175000"/>
                      <a:alpha val="40000"/>
                    </a:srgbClr>
                  </a:glow>
                </a:effectLst>
                <a:latin typeface="Cooper Black" panose="0208090404030B020404" pitchFamily="18" charset="0"/>
              </a:rPr>
              <a:t>neighbor</a:t>
            </a:r>
            <a:r>
              <a:rPr lang="es-PE" dirty="0">
                <a:solidFill>
                  <a:srgbClr val="000000">
                    <a:lumMod val="65000"/>
                    <a:lumOff val="35000"/>
                  </a:srgbClr>
                </a:solidFill>
                <a:effectLst>
                  <a:glow rad="228600">
                    <a:srgbClr val="1AB39F">
                      <a:satMod val="175000"/>
                      <a:alpha val="40000"/>
                    </a:srgbClr>
                  </a:glow>
                </a:effectLst>
              </a:rPr>
              <a:t>  </a:t>
            </a:r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5796635" y="2923503"/>
            <a:ext cx="2497360" cy="4066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40BAD2"/>
              </a:buClr>
              <a:buFont typeface="Wingdings 2" pitchFamily="18" charset="2"/>
              <a:buNone/>
            </a:pPr>
            <a:r>
              <a:rPr lang="es-PE" sz="4000" dirty="0" err="1">
                <a:solidFill>
                  <a:srgbClr val="0070C0"/>
                </a:solidFill>
                <a:effectLst>
                  <a:glow rad="228600">
                    <a:srgbClr val="1AB39F">
                      <a:satMod val="175000"/>
                      <a:alpha val="40000"/>
                    </a:srgbClr>
                  </a:glow>
                </a:effectLst>
                <a:latin typeface="Cooper Black" panose="0208090404030B020404" pitchFamily="18" charset="0"/>
              </a:rPr>
              <a:t>best</a:t>
            </a:r>
            <a:r>
              <a:rPr lang="es-PE" sz="4000" dirty="0">
                <a:solidFill>
                  <a:srgbClr val="0070C0"/>
                </a:solidFill>
                <a:effectLst>
                  <a:glow rad="228600">
                    <a:srgbClr val="1AB39F">
                      <a:satMod val="175000"/>
                      <a:alpha val="40000"/>
                    </a:srgbClr>
                  </a:glow>
                </a:effectLst>
                <a:latin typeface="Cooper Black" panose="0208090404030B020404" pitchFamily="18" charset="0"/>
              </a:rPr>
              <a:t> </a:t>
            </a:r>
            <a:r>
              <a:rPr lang="es-PE" sz="4000" dirty="0" err="1">
                <a:solidFill>
                  <a:srgbClr val="0070C0"/>
                </a:solidFill>
                <a:effectLst>
                  <a:glow rad="228600">
                    <a:srgbClr val="1AB39F">
                      <a:satMod val="175000"/>
                      <a:alpha val="40000"/>
                    </a:srgbClr>
                  </a:glow>
                </a:effectLst>
                <a:latin typeface="Cooper Black" panose="0208090404030B020404" pitchFamily="18" charset="0"/>
              </a:rPr>
              <a:t>friends</a:t>
            </a:r>
            <a:r>
              <a:rPr lang="es-PE" dirty="0">
                <a:solidFill>
                  <a:srgbClr val="000000">
                    <a:lumMod val="65000"/>
                    <a:lumOff val="35000"/>
                  </a:srgbClr>
                </a:solidFill>
                <a:effectLst>
                  <a:glow rad="228600">
                    <a:srgbClr val="1AB39F">
                      <a:satMod val="175000"/>
                      <a:alpha val="40000"/>
                    </a:srgbClr>
                  </a:glow>
                </a:effectLst>
              </a:rPr>
              <a:t>  </a:t>
            </a:r>
          </a:p>
        </p:txBody>
      </p:sp>
      <p:sp>
        <p:nvSpPr>
          <p:cNvPr id="8" name="Marcador de contenido 2"/>
          <p:cNvSpPr txBox="1">
            <a:spLocks/>
          </p:cNvSpPr>
          <p:nvPr/>
        </p:nvSpPr>
        <p:spPr>
          <a:xfrm>
            <a:off x="5027869" y="4344427"/>
            <a:ext cx="2636879" cy="431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40BAD2"/>
              </a:buClr>
              <a:buFont typeface="Wingdings 2" pitchFamily="18" charset="2"/>
              <a:buNone/>
            </a:pPr>
            <a:r>
              <a:rPr lang="es-PE" sz="4000" dirty="0" err="1">
                <a:solidFill>
                  <a:srgbClr val="0070C0"/>
                </a:solidFill>
                <a:effectLst>
                  <a:glow rad="228600">
                    <a:srgbClr val="1AB39F">
                      <a:satMod val="175000"/>
                      <a:alpha val="40000"/>
                    </a:srgbClr>
                  </a:glow>
                </a:effectLst>
                <a:latin typeface="Cooper Black" panose="0208090404030B020404" pitchFamily="18" charset="0"/>
              </a:rPr>
              <a:t>classmates</a:t>
            </a:r>
            <a:r>
              <a:rPr lang="es-PE" dirty="0">
                <a:solidFill>
                  <a:srgbClr val="000000">
                    <a:lumMod val="65000"/>
                    <a:lumOff val="35000"/>
                  </a:srgbClr>
                </a:solidFill>
                <a:effectLst>
                  <a:glow rad="228600">
                    <a:srgbClr val="1AB39F">
                      <a:satMod val="175000"/>
                      <a:alpha val="40000"/>
                    </a:srgbClr>
                  </a:glow>
                </a:effectLst>
              </a:rPr>
              <a:t>  </a:t>
            </a:r>
          </a:p>
        </p:txBody>
      </p:sp>
      <p:sp>
        <p:nvSpPr>
          <p:cNvPr id="9" name="Marcador de contenido 2"/>
          <p:cNvSpPr txBox="1">
            <a:spLocks/>
          </p:cNvSpPr>
          <p:nvPr/>
        </p:nvSpPr>
        <p:spPr>
          <a:xfrm>
            <a:off x="4122382" y="5067486"/>
            <a:ext cx="2636879" cy="431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40BAD2"/>
              </a:buClr>
              <a:buFont typeface="Wingdings 2" pitchFamily="18" charset="2"/>
              <a:buNone/>
            </a:pPr>
            <a:r>
              <a:rPr lang="es-PE" sz="3400" dirty="0" err="1">
                <a:solidFill>
                  <a:srgbClr val="0070C0"/>
                </a:solidFill>
                <a:effectLst>
                  <a:glow rad="228600">
                    <a:srgbClr val="1AB39F">
                      <a:satMod val="175000"/>
                      <a:alpha val="40000"/>
                    </a:srgbClr>
                  </a:glow>
                </a:effectLst>
                <a:latin typeface="Cooper Black" panose="0208090404030B020404" pitchFamily="18" charset="0"/>
              </a:rPr>
              <a:t>colleague</a:t>
            </a:r>
            <a:r>
              <a:rPr lang="es-PE" dirty="0">
                <a:solidFill>
                  <a:srgbClr val="000000">
                    <a:lumMod val="65000"/>
                    <a:lumOff val="35000"/>
                  </a:srgbClr>
                </a:solidFill>
                <a:effectLst>
                  <a:glow rad="228600">
                    <a:srgbClr val="1AB39F">
                      <a:satMod val="175000"/>
                      <a:alpha val="40000"/>
                    </a:srgbClr>
                  </a:glow>
                </a:effectLst>
              </a:rPr>
              <a:t>  </a:t>
            </a:r>
          </a:p>
        </p:txBody>
      </p:sp>
      <p:sp>
        <p:nvSpPr>
          <p:cNvPr id="10" name="Marcador de contenido 2"/>
          <p:cNvSpPr txBox="1">
            <a:spLocks/>
          </p:cNvSpPr>
          <p:nvPr/>
        </p:nvSpPr>
        <p:spPr>
          <a:xfrm>
            <a:off x="9337497" y="5634880"/>
            <a:ext cx="2636879" cy="431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40BAD2"/>
              </a:buClr>
              <a:buFont typeface="Wingdings 2" pitchFamily="18" charset="2"/>
              <a:buNone/>
            </a:pPr>
            <a:r>
              <a:rPr lang="es-PE" sz="3400" dirty="0" err="1">
                <a:solidFill>
                  <a:srgbClr val="0070C0"/>
                </a:solidFill>
                <a:effectLst>
                  <a:glow rad="228600">
                    <a:srgbClr val="1AB39F">
                      <a:satMod val="175000"/>
                      <a:alpha val="40000"/>
                    </a:srgbClr>
                  </a:glow>
                </a:effectLst>
                <a:latin typeface="Cooper Black" panose="0208090404030B020404" pitchFamily="18" charset="0"/>
              </a:rPr>
              <a:t>roommates</a:t>
            </a:r>
            <a:r>
              <a:rPr lang="es-PE" dirty="0">
                <a:solidFill>
                  <a:srgbClr val="000000">
                    <a:lumMod val="65000"/>
                    <a:lumOff val="35000"/>
                  </a:srgbClr>
                </a:solidFill>
                <a:effectLst>
                  <a:glow rad="228600">
                    <a:srgbClr val="1AB39F">
                      <a:satMod val="175000"/>
                      <a:alpha val="40000"/>
                    </a:srgbClr>
                  </a:glow>
                </a:effectLst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955493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rc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224</Words>
  <Application>Microsoft Office PowerPoint</Application>
  <PresentationFormat>Panorámica</PresentationFormat>
  <Paragraphs>87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28</vt:i4>
      </vt:variant>
    </vt:vector>
  </HeadingPairs>
  <TitlesOfParts>
    <vt:vector size="40" baseType="lpstr">
      <vt:lpstr>Aharoni</vt:lpstr>
      <vt:lpstr>Arabic Typesetting</vt:lpstr>
      <vt:lpstr>Arial Narrow</vt:lpstr>
      <vt:lpstr>Berlin Sans FB Demi</vt:lpstr>
      <vt:lpstr>Cooper Black</vt:lpstr>
      <vt:lpstr>Corbel</vt:lpstr>
      <vt:lpstr>Tw Cen MT</vt:lpstr>
      <vt:lpstr>Tw Cen MT Condensed</vt:lpstr>
      <vt:lpstr>Wingdings 2</vt:lpstr>
      <vt:lpstr>Wingdings 3</vt:lpstr>
      <vt:lpstr>Marco</vt:lpstr>
      <vt:lpstr>Integral</vt:lpstr>
      <vt:lpstr>UNIT 01</vt:lpstr>
      <vt:lpstr>Presentación de PowerPoint</vt:lpstr>
      <vt:lpstr>Presentación de PowerPoint</vt:lpstr>
      <vt:lpstr>What are they?</vt:lpstr>
      <vt:lpstr>What are they?</vt:lpstr>
      <vt:lpstr>Guess! (adivina)</vt:lpstr>
      <vt:lpstr>Guess!</vt:lpstr>
      <vt:lpstr>Guess!</vt:lpstr>
      <vt:lpstr>Presentación de PowerPoint</vt:lpstr>
      <vt:lpstr>VERB   TO BE   </vt:lpstr>
      <vt:lpstr>Presentación de PowerPoint</vt:lpstr>
      <vt:lpstr>Presentación de PowerPoint</vt:lpstr>
      <vt:lpstr>Presentación de PowerPoint</vt:lpstr>
      <vt:lpstr>What  is the correct verb?</vt:lpstr>
      <vt:lpstr>Presentación de PowerPoint</vt:lpstr>
      <vt:lpstr>Vocabulary:  Countries and nationalities</vt:lpstr>
      <vt:lpstr>Let’s learn!</vt:lpstr>
      <vt:lpstr>Vocabulary: Countries and nationalities</vt:lpstr>
      <vt:lpstr>Vocabulary: Countries and nationalities</vt:lpstr>
      <vt:lpstr>Vocabulary: Countries and nationalities</vt:lpstr>
      <vt:lpstr>Vocabulary: Countries and nationalities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Full name</dc:creator>
  <cp:lastModifiedBy>IDIOMAS_DIRECTOR</cp:lastModifiedBy>
  <cp:revision>28</cp:revision>
  <dcterms:created xsi:type="dcterms:W3CDTF">2020-09-14T20:51:04Z</dcterms:created>
  <dcterms:modified xsi:type="dcterms:W3CDTF">2023-07-10T20:30:05Z</dcterms:modified>
</cp:coreProperties>
</file>