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8" r:id="rId3"/>
    <p:sldId id="262" r:id="rId4"/>
    <p:sldId id="269" r:id="rId5"/>
    <p:sldId id="276" r:id="rId6"/>
    <p:sldId id="279" r:id="rId7"/>
    <p:sldId id="282" r:id="rId8"/>
  </p:sldIdLst>
  <p:sldSz cx="9144000" cy="5143500" type="screen16x9"/>
  <p:notesSz cx="6858000" cy="9144000"/>
  <p:embeddedFontLst>
    <p:embeddedFont>
      <p:font typeface="Bebas Neue" charset="0"/>
      <p:regular r:id="rId10"/>
    </p:embeddedFont>
    <p:embeddedFont>
      <p:font typeface="Segoe UI Symbol" pitchFamily="34" charset="0"/>
      <p:regular r:id="rId11"/>
    </p:embeddedFont>
    <p:embeddedFont>
      <p:font typeface="Roboto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34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690D38-B2D0-4AD5-A52E-074299866BAF}">
  <a:tblStyle styleId="{8E690D38-B2D0-4AD5-A52E-074299866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786" y="-108"/>
      </p:cViewPr>
      <p:guideLst>
        <p:guide orient="horz" pos="3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153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86ca632bb8_0_3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86ca632bb8_0_3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92b9ca3f2f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92b9ca3f2f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93513c158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93513c158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g92b9ca3f2f_0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6" name="Google Shape;2576;g92b9ca3f2f_0_3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g92b9ca3f2f_0_2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8" name="Google Shape;2658;g92b9ca3f2f_0_2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"/>
          <p:cNvGrpSpPr/>
          <p:nvPr/>
        </p:nvGrpSpPr>
        <p:grpSpPr>
          <a:xfrm>
            <a:off x="-3091593" y="-2017662"/>
            <a:ext cx="7908519" cy="3095522"/>
            <a:chOff x="-3091593" y="-1484262"/>
            <a:chExt cx="7908519" cy="3095522"/>
          </a:xfrm>
        </p:grpSpPr>
        <p:grpSp>
          <p:nvGrpSpPr>
            <p:cNvPr id="173" name="Google Shape;173;p3"/>
            <p:cNvGrpSpPr/>
            <p:nvPr/>
          </p:nvGrpSpPr>
          <p:grpSpPr>
            <a:xfrm>
              <a:off x="-3091593" y="-1484262"/>
              <a:ext cx="7884347" cy="3095522"/>
              <a:chOff x="-3091593" y="-1484262"/>
              <a:chExt cx="7884347" cy="3095522"/>
            </a:xfrm>
          </p:grpSpPr>
          <p:sp>
            <p:nvSpPr>
              <p:cNvPr id="174" name="Google Shape;174;p3"/>
              <p:cNvSpPr/>
              <p:nvPr/>
            </p:nvSpPr>
            <p:spPr>
              <a:xfrm rot="10800000">
                <a:off x="-3091593" y="-453301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 rot="10800000">
                <a:off x="-2488881" y="58715"/>
                <a:ext cx="6303378" cy="1490426"/>
              </a:xfrm>
              <a:custGeom>
                <a:avLst/>
                <a:gdLst/>
                <a:ahLst/>
                <a:cxnLst/>
                <a:rect l="l" t="t" r="r" b="b"/>
                <a:pathLst>
                  <a:path w="248409" h="58736" extrusionOk="0">
                    <a:moveTo>
                      <a:pt x="248203" y="1"/>
                    </a:moveTo>
                    <a:cubicBezTo>
                      <a:pt x="248151" y="1"/>
                      <a:pt x="248100" y="18"/>
                      <a:pt x="248066" y="52"/>
                    </a:cubicBezTo>
                    <a:lnTo>
                      <a:pt x="196663" y="51455"/>
                    </a:lnTo>
                    <a:lnTo>
                      <a:pt x="175778" y="51455"/>
                    </a:lnTo>
                    <a:lnTo>
                      <a:pt x="155760" y="31460"/>
                    </a:lnTo>
                    <a:lnTo>
                      <a:pt x="121112" y="31460"/>
                    </a:lnTo>
                    <a:lnTo>
                      <a:pt x="94200" y="58371"/>
                    </a:lnTo>
                    <a:lnTo>
                      <a:pt x="183" y="58371"/>
                    </a:lnTo>
                    <a:cubicBezTo>
                      <a:pt x="92" y="58371"/>
                      <a:pt x="0" y="58439"/>
                      <a:pt x="0" y="58553"/>
                    </a:cubicBezTo>
                    <a:cubicBezTo>
                      <a:pt x="0" y="58645"/>
                      <a:pt x="92" y="58736"/>
                      <a:pt x="183" y="58736"/>
                    </a:cubicBezTo>
                    <a:lnTo>
                      <a:pt x="94360" y="58736"/>
                    </a:lnTo>
                    <a:lnTo>
                      <a:pt x="121248" y="31848"/>
                    </a:lnTo>
                    <a:lnTo>
                      <a:pt x="155623" y="31848"/>
                    </a:lnTo>
                    <a:lnTo>
                      <a:pt x="175618" y="51843"/>
                    </a:lnTo>
                    <a:lnTo>
                      <a:pt x="196823" y="51843"/>
                    </a:lnTo>
                    <a:lnTo>
                      <a:pt x="248340" y="326"/>
                    </a:lnTo>
                    <a:cubicBezTo>
                      <a:pt x="248408" y="235"/>
                      <a:pt x="248408" y="121"/>
                      <a:pt x="248340" y="52"/>
                    </a:cubicBezTo>
                    <a:cubicBezTo>
                      <a:pt x="248306" y="18"/>
                      <a:pt x="248254" y="1"/>
                      <a:pt x="2482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 rot="10800000">
                <a:off x="-2860727" y="-1484262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 rot="10800000">
                <a:off x="-1953114" y="264887"/>
                <a:ext cx="4762126" cy="1309020"/>
              </a:xfrm>
              <a:custGeom>
                <a:avLst/>
                <a:gdLst/>
                <a:ahLst/>
                <a:cxnLst/>
                <a:rect l="l" t="t" r="r" b="b"/>
                <a:pathLst>
                  <a:path w="187670" h="51587" extrusionOk="0">
                    <a:moveTo>
                      <a:pt x="187453" y="1"/>
                    </a:moveTo>
                    <a:cubicBezTo>
                      <a:pt x="187407" y="1"/>
                      <a:pt x="187362" y="24"/>
                      <a:pt x="187327" y="69"/>
                    </a:cubicBezTo>
                    <a:lnTo>
                      <a:pt x="143594" y="43780"/>
                    </a:lnTo>
                    <a:lnTo>
                      <a:pt x="103992" y="43780"/>
                    </a:lnTo>
                    <a:lnTo>
                      <a:pt x="87444" y="27232"/>
                    </a:lnTo>
                    <a:lnTo>
                      <a:pt x="46838" y="27232"/>
                    </a:lnTo>
                    <a:lnTo>
                      <a:pt x="22871" y="51198"/>
                    </a:lnTo>
                    <a:lnTo>
                      <a:pt x="183" y="51198"/>
                    </a:lnTo>
                    <a:cubicBezTo>
                      <a:pt x="91" y="51198"/>
                      <a:pt x="0" y="51289"/>
                      <a:pt x="0" y="51403"/>
                    </a:cubicBezTo>
                    <a:cubicBezTo>
                      <a:pt x="0" y="51495"/>
                      <a:pt x="91" y="51586"/>
                      <a:pt x="183" y="51586"/>
                    </a:cubicBezTo>
                    <a:lnTo>
                      <a:pt x="23031" y="51586"/>
                    </a:lnTo>
                    <a:lnTo>
                      <a:pt x="46997" y="27620"/>
                    </a:lnTo>
                    <a:lnTo>
                      <a:pt x="87284" y="27620"/>
                    </a:lnTo>
                    <a:lnTo>
                      <a:pt x="103833" y="44168"/>
                    </a:lnTo>
                    <a:lnTo>
                      <a:pt x="143754" y="44168"/>
                    </a:lnTo>
                    <a:lnTo>
                      <a:pt x="187579" y="321"/>
                    </a:lnTo>
                    <a:cubicBezTo>
                      <a:pt x="187670" y="252"/>
                      <a:pt x="187670" y="138"/>
                      <a:pt x="187579" y="69"/>
                    </a:cubicBezTo>
                    <a:cubicBezTo>
                      <a:pt x="187544" y="24"/>
                      <a:pt x="187499" y="1"/>
                      <a:pt x="1874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 rot="10800000">
                <a:off x="-55114" y="833084"/>
                <a:ext cx="3182685" cy="778175"/>
              </a:xfrm>
              <a:custGeom>
                <a:avLst/>
                <a:gdLst/>
                <a:ahLst/>
                <a:cxnLst/>
                <a:rect l="l" t="t" r="r" b="b"/>
                <a:pathLst>
                  <a:path w="125426" h="30667" extrusionOk="0">
                    <a:moveTo>
                      <a:pt x="125014" y="1"/>
                    </a:moveTo>
                    <a:cubicBezTo>
                      <a:pt x="124917" y="1"/>
                      <a:pt x="124820" y="35"/>
                      <a:pt x="124741" y="103"/>
                    </a:cubicBezTo>
                    <a:lnTo>
                      <a:pt x="111936" y="12931"/>
                    </a:lnTo>
                    <a:lnTo>
                      <a:pt x="47020" y="12931"/>
                    </a:lnTo>
                    <a:lnTo>
                      <a:pt x="30016" y="29913"/>
                    </a:lnTo>
                    <a:lnTo>
                      <a:pt x="388" y="29913"/>
                    </a:lnTo>
                    <a:cubicBezTo>
                      <a:pt x="160" y="29913"/>
                      <a:pt x="0" y="30073"/>
                      <a:pt x="0" y="30301"/>
                    </a:cubicBezTo>
                    <a:cubicBezTo>
                      <a:pt x="0" y="30507"/>
                      <a:pt x="160" y="30666"/>
                      <a:pt x="388" y="30666"/>
                    </a:cubicBezTo>
                    <a:lnTo>
                      <a:pt x="30335" y="30666"/>
                    </a:lnTo>
                    <a:lnTo>
                      <a:pt x="47340" y="13685"/>
                    </a:lnTo>
                    <a:lnTo>
                      <a:pt x="112255" y="13685"/>
                    </a:lnTo>
                    <a:lnTo>
                      <a:pt x="125288" y="651"/>
                    </a:lnTo>
                    <a:cubicBezTo>
                      <a:pt x="125425" y="514"/>
                      <a:pt x="125425" y="263"/>
                      <a:pt x="125288" y="103"/>
                    </a:cubicBezTo>
                    <a:cubicBezTo>
                      <a:pt x="125208" y="35"/>
                      <a:pt x="125111" y="1"/>
                      <a:pt x="1250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10800000">
                <a:off x="2654352" y="663960"/>
                <a:ext cx="2054994" cy="401407"/>
              </a:xfrm>
              <a:custGeom>
                <a:avLst/>
                <a:gdLst/>
                <a:ahLst/>
                <a:cxnLst/>
                <a:rect l="l" t="t" r="r" b="b"/>
                <a:pathLst>
                  <a:path w="80985" h="15819" extrusionOk="0">
                    <a:moveTo>
                      <a:pt x="206" y="1"/>
                    </a:moveTo>
                    <a:cubicBezTo>
                      <a:pt x="92" y="1"/>
                      <a:pt x="0" y="92"/>
                      <a:pt x="0" y="183"/>
                    </a:cubicBezTo>
                    <a:cubicBezTo>
                      <a:pt x="0" y="297"/>
                      <a:pt x="92" y="389"/>
                      <a:pt x="206" y="389"/>
                    </a:cubicBezTo>
                    <a:lnTo>
                      <a:pt x="37297" y="389"/>
                    </a:lnTo>
                    <a:lnTo>
                      <a:pt x="52750" y="15818"/>
                    </a:lnTo>
                    <a:lnTo>
                      <a:pt x="80779" y="15818"/>
                    </a:lnTo>
                    <a:cubicBezTo>
                      <a:pt x="80893" y="15818"/>
                      <a:pt x="80985" y="15727"/>
                      <a:pt x="80985" y="15636"/>
                    </a:cubicBezTo>
                    <a:cubicBezTo>
                      <a:pt x="80985" y="15522"/>
                      <a:pt x="80893" y="15430"/>
                      <a:pt x="80779" y="15430"/>
                    </a:cubicBezTo>
                    <a:lnTo>
                      <a:pt x="52909" y="15430"/>
                    </a:lnTo>
                    <a:lnTo>
                      <a:pt x="3745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 rot="10800000">
                <a:off x="3113081" y="264887"/>
                <a:ext cx="1679673" cy="520720"/>
              </a:xfrm>
              <a:custGeom>
                <a:avLst/>
                <a:gdLst/>
                <a:ahLst/>
                <a:cxnLst/>
                <a:rect l="l" t="t" r="r" b="b"/>
                <a:pathLst>
                  <a:path w="66194" h="20521" extrusionOk="0">
                    <a:moveTo>
                      <a:pt x="183" y="0"/>
                    </a:moveTo>
                    <a:cubicBezTo>
                      <a:pt x="92" y="0"/>
                      <a:pt x="1" y="91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5245" y="388"/>
                    </a:lnTo>
                    <a:lnTo>
                      <a:pt x="45377" y="20520"/>
                    </a:lnTo>
                    <a:lnTo>
                      <a:pt x="66011" y="20520"/>
                    </a:lnTo>
                    <a:cubicBezTo>
                      <a:pt x="66103" y="20520"/>
                      <a:pt x="66194" y="20429"/>
                      <a:pt x="66194" y="20337"/>
                    </a:cubicBezTo>
                    <a:cubicBezTo>
                      <a:pt x="66194" y="20223"/>
                      <a:pt x="66103" y="20132"/>
                      <a:pt x="66011" y="20132"/>
                    </a:cubicBezTo>
                    <a:lnTo>
                      <a:pt x="45537" y="20132"/>
                    </a:lnTo>
                    <a:lnTo>
                      <a:pt x="25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 rot="10800000">
                <a:off x="3798841" y="59274"/>
                <a:ext cx="993913" cy="458755"/>
              </a:xfrm>
              <a:custGeom>
                <a:avLst/>
                <a:gdLst/>
                <a:ahLst/>
                <a:cxnLst/>
                <a:rect l="l" t="t" r="r" b="b"/>
                <a:pathLst>
                  <a:path w="39169" h="18079" extrusionOk="0">
                    <a:moveTo>
                      <a:pt x="183" y="0"/>
                    </a:moveTo>
                    <a:cubicBezTo>
                      <a:pt x="92" y="0"/>
                      <a:pt x="1" y="92"/>
                      <a:pt x="1" y="206"/>
                    </a:cubicBezTo>
                    <a:cubicBezTo>
                      <a:pt x="1" y="297"/>
                      <a:pt x="92" y="388"/>
                      <a:pt x="183" y="388"/>
                    </a:cubicBezTo>
                    <a:lnTo>
                      <a:pt x="21182" y="388"/>
                    </a:lnTo>
                    <a:lnTo>
                      <a:pt x="38826" y="18010"/>
                    </a:lnTo>
                    <a:cubicBezTo>
                      <a:pt x="38849" y="18055"/>
                      <a:pt x="38895" y="18078"/>
                      <a:pt x="38940" y="18078"/>
                    </a:cubicBezTo>
                    <a:cubicBezTo>
                      <a:pt x="39009" y="18078"/>
                      <a:pt x="39055" y="18055"/>
                      <a:pt x="39077" y="18010"/>
                    </a:cubicBezTo>
                    <a:cubicBezTo>
                      <a:pt x="39169" y="17941"/>
                      <a:pt x="39169" y="17827"/>
                      <a:pt x="39077" y="17736"/>
                    </a:cubicBezTo>
                    <a:lnTo>
                      <a:pt x="2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 rot="10800000">
                <a:off x="394353" y="672080"/>
                <a:ext cx="136695" cy="13669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5387" extrusionOk="0">
                    <a:moveTo>
                      <a:pt x="2694" y="388"/>
                    </a:moveTo>
                    <a:cubicBezTo>
                      <a:pt x="3972" y="388"/>
                      <a:pt x="5022" y="1415"/>
                      <a:pt x="5022" y="2694"/>
                    </a:cubicBezTo>
                    <a:cubicBezTo>
                      <a:pt x="5022" y="3972"/>
                      <a:pt x="3972" y="4999"/>
                      <a:pt x="2694" y="4999"/>
                    </a:cubicBezTo>
                    <a:cubicBezTo>
                      <a:pt x="1415" y="4999"/>
                      <a:pt x="388" y="3972"/>
                      <a:pt x="388" y="2694"/>
                    </a:cubicBezTo>
                    <a:cubicBezTo>
                      <a:pt x="388" y="1415"/>
                      <a:pt x="1415" y="388"/>
                      <a:pt x="2694" y="388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7"/>
                      <a:pt x="1210" y="5387"/>
                      <a:pt x="2694" y="5387"/>
                    </a:cubicBezTo>
                    <a:cubicBezTo>
                      <a:pt x="4177" y="5387"/>
                      <a:pt x="5387" y="4177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>
                <a:off x="418079" y="695805"/>
                <a:ext cx="88660" cy="89244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7" extrusionOk="0">
                    <a:moveTo>
                      <a:pt x="1736" y="1"/>
                    </a:moveTo>
                    <a:cubicBezTo>
                      <a:pt x="777" y="1"/>
                      <a:pt x="1" y="800"/>
                      <a:pt x="1" y="1759"/>
                    </a:cubicBezTo>
                    <a:cubicBezTo>
                      <a:pt x="1" y="2717"/>
                      <a:pt x="777" y="3516"/>
                      <a:pt x="1736" y="3516"/>
                    </a:cubicBezTo>
                    <a:cubicBezTo>
                      <a:pt x="2717" y="3516"/>
                      <a:pt x="3493" y="2717"/>
                      <a:pt x="3493" y="1759"/>
                    </a:cubicBezTo>
                    <a:cubicBezTo>
                      <a:pt x="3493" y="800"/>
                      <a:pt x="2717" y="1"/>
                      <a:pt x="1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>
                <a:off x="2364747" y="600243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>
                <a:off x="2389082" y="623994"/>
                <a:ext cx="88635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>
                <a:off x="3119450" y="794286"/>
                <a:ext cx="96171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3790" h="3790" extrusionOk="0">
                    <a:moveTo>
                      <a:pt x="1895" y="366"/>
                    </a:moveTo>
                    <a:cubicBezTo>
                      <a:pt x="2717" y="366"/>
                      <a:pt x="3402" y="1051"/>
                      <a:pt x="3402" y="1895"/>
                    </a:cubicBezTo>
                    <a:cubicBezTo>
                      <a:pt x="3402" y="2717"/>
                      <a:pt x="2717" y="3402"/>
                      <a:pt x="1895" y="3402"/>
                    </a:cubicBezTo>
                    <a:cubicBezTo>
                      <a:pt x="1051" y="3402"/>
                      <a:pt x="366" y="2717"/>
                      <a:pt x="366" y="1895"/>
                    </a:cubicBezTo>
                    <a:cubicBezTo>
                      <a:pt x="366" y="1051"/>
                      <a:pt x="1051" y="366"/>
                      <a:pt x="1895" y="366"/>
                    </a:cubicBezTo>
                    <a:close/>
                    <a:moveTo>
                      <a:pt x="1895" y="1"/>
                    </a:moveTo>
                    <a:cubicBezTo>
                      <a:pt x="845" y="1"/>
                      <a:pt x="1" y="845"/>
                      <a:pt x="1" y="1895"/>
                    </a:cubicBezTo>
                    <a:cubicBezTo>
                      <a:pt x="1" y="2922"/>
                      <a:pt x="845" y="3790"/>
                      <a:pt x="1895" y="3790"/>
                    </a:cubicBezTo>
                    <a:cubicBezTo>
                      <a:pt x="2922" y="3790"/>
                      <a:pt x="3790" y="2922"/>
                      <a:pt x="3790" y="1895"/>
                    </a:cubicBezTo>
                    <a:cubicBezTo>
                      <a:pt x="3790" y="845"/>
                      <a:pt x="2922" y="1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>
                <a:off x="3137391" y="812226"/>
                <a:ext cx="60849" cy="60849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2398" extrusionOk="0">
                    <a:moveTo>
                      <a:pt x="1210" y="1"/>
                    </a:moveTo>
                    <a:cubicBezTo>
                      <a:pt x="548" y="1"/>
                      <a:pt x="1" y="548"/>
                      <a:pt x="1" y="1210"/>
                    </a:cubicBezTo>
                    <a:cubicBezTo>
                      <a:pt x="1" y="1872"/>
                      <a:pt x="548" y="2397"/>
                      <a:pt x="1210" y="2397"/>
                    </a:cubicBezTo>
                    <a:cubicBezTo>
                      <a:pt x="1872" y="2397"/>
                      <a:pt x="2397" y="1872"/>
                      <a:pt x="2397" y="1210"/>
                    </a:cubicBezTo>
                    <a:cubicBezTo>
                      <a:pt x="2397" y="548"/>
                      <a:pt x="1872" y="1"/>
                      <a:pt x="12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>
                <a:off x="1773992" y="614732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>
                <a:off x="1389967" y="30321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>
                <a:off x="1117185" y="222029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 rot="10800000">
                <a:off x="1142662" y="248089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10800000">
                <a:off x="2750498" y="215660"/>
                <a:ext cx="107742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7" extrusionOk="0">
                    <a:moveTo>
                      <a:pt x="2123" y="1"/>
                    </a:moveTo>
                    <a:cubicBezTo>
                      <a:pt x="959" y="1"/>
                      <a:pt x="0" y="937"/>
                      <a:pt x="0" y="2123"/>
                    </a:cubicBezTo>
                    <a:cubicBezTo>
                      <a:pt x="0" y="3288"/>
                      <a:pt x="959" y="4246"/>
                      <a:pt x="2123" y="4246"/>
                    </a:cubicBezTo>
                    <a:cubicBezTo>
                      <a:pt x="3310" y="4246"/>
                      <a:pt x="4246" y="3288"/>
                      <a:pt x="4246" y="2123"/>
                    </a:cubicBezTo>
                    <a:cubicBezTo>
                      <a:pt x="4246" y="937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 rot="10800000">
                <a:off x="3063828" y="21566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36" y="1"/>
                      <a:pt x="1" y="937"/>
                      <a:pt x="1" y="2123"/>
                    </a:cubicBezTo>
                    <a:cubicBezTo>
                      <a:pt x="1" y="3288"/>
                      <a:pt x="936" y="4246"/>
                      <a:pt x="2123" y="4246"/>
                    </a:cubicBezTo>
                    <a:cubicBezTo>
                      <a:pt x="3287" y="4246"/>
                      <a:pt x="4246" y="3288"/>
                      <a:pt x="4246" y="2123"/>
                    </a:cubicBezTo>
                    <a:cubicBezTo>
                      <a:pt x="4246" y="937"/>
                      <a:pt x="3287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 rot="10800000">
                <a:off x="3750755" y="10630"/>
                <a:ext cx="107768" cy="107768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4247" extrusionOk="0">
                    <a:moveTo>
                      <a:pt x="2123" y="1"/>
                    </a:moveTo>
                    <a:cubicBezTo>
                      <a:pt x="959" y="1"/>
                      <a:pt x="1" y="960"/>
                      <a:pt x="1" y="2124"/>
                    </a:cubicBezTo>
                    <a:cubicBezTo>
                      <a:pt x="1" y="3311"/>
                      <a:pt x="959" y="4246"/>
                      <a:pt x="2123" y="4246"/>
                    </a:cubicBezTo>
                    <a:cubicBezTo>
                      <a:pt x="3310" y="4246"/>
                      <a:pt x="4246" y="3311"/>
                      <a:pt x="4246" y="2124"/>
                    </a:cubicBezTo>
                    <a:cubicBezTo>
                      <a:pt x="4246" y="960"/>
                      <a:pt x="3310" y="1"/>
                      <a:pt x="21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 rot="10800000">
                <a:off x="4206008" y="458930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287" y="4246"/>
                      <a:pt x="4246" y="3287"/>
                      <a:pt x="4246" y="2123"/>
                    </a:cubicBezTo>
                    <a:cubicBezTo>
                      <a:pt x="4246" y="936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 rot="10800000">
                <a:off x="1527829" y="631531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 rot="10800000">
                <a:off x="3486068" y="453144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 rot="10800000">
                <a:off x="-539320" y="1055496"/>
                <a:ext cx="3040788" cy="9871"/>
              </a:xfrm>
              <a:custGeom>
                <a:avLst/>
                <a:gdLst/>
                <a:ahLst/>
                <a:cxnLst/>
                <a:rect l="l" t="t" r="r" b="b"/>
                <a:pathLst>
                  <a:path w="119834" h="389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183"/>
                    </a:cubicBezTo>
                    <a:cubicBezTo>
                      <a:pt x="0" y="297"/>
                      <a:pt x="69" y="389"/>
                      <a:pt x="183" y="389"/>
                    </a:cubicBezTo>
                    <a:lnTo>
                      <a:pt x="119628" y="389"/>
                    </a:lnTo>
                    <a:cubicBezTo>
                      <a:pt x="119742" y="389"/>
                      <a:pt x="119833" y="297"/>
                      <a:pt x="119833" y="183"/>
                    </a:cubicBezTo>
                    <a:cubicBezTo>
                      <a:pt x="119833" y="92"/>
                      <a:pt x="119742" y="1"/>
                      <a:pt x="1196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 rot="10800000">
                <a:off x="2486953" y="1023650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1" y="0"/>
                    </a:moveTo>
                    <a:cubicBezTo>
                      <a:pt x="640" y="0"/>
                      <a:pt x="0" y="662"/>
                      <a:pt x="0" y="1461"/>
                    </a:cubicBezTo>
                    <a:cubicBezTo>
                      <a:pt x="0" y="2283"/>
                      <a:pt x="640" y="2922"/>
                      <a:pt x="1461" y="2922"/>
                    </a:cubicBezTo>
                    <a:cubicBezTo>
                      <a:pt x="2260" y="2922"/>
                      <a:pt x="2922" y="2283"/>
                      <a:pt x="2922" y="1461"/>
                    </a:cubicBezTo>
                    <a:cubicBezTo>
                      <a:pt x="2922" y="662"/>
                      <a:pt x="2260" y="0"/>
                      <a:pt x="14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 rot="10800000">
                <a:off x="-192368" y="129295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6666" y="0"/>
                    </a:moveTo>
                    <a:lnTo>
                      <a:pt x="1" y="6916"/>
                    </a:lnTo>
                    <a:lnTo>
                      <a:pt x="4429" y="6916"/>
                    </a:lnTo>
                    <a:lnTo>
                      <a:pt x="110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" name="Google Shape;201;p3"/>
            <p:cNvSpPr/>
            <p:nvPr/>
          </p:nvSpPr>
          <p:spPr>
            <a:xfrm rot="10800000">
              <a:off x="4766122" y="487397"/>
              <a:ext cx="50803" cy="50803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296418" y="4572778"/>
            <a:ext cx="2668622" cy="250644"/>
            <a:chOff x="5926468" y="4708190"/>
            <a:chExt cx="2668622" cy="250644"/>
          </a:xfrm>
        </p:grpSpPr>
        <p:sp>
          <p:nvSpPr>
            <p:cNvPr id="203" name="Google Shape;203;p3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1" name="Google Shape;221;p3"/>
          <p:cNvSpPr txBox="1">
            <a:spLocks noGrp="1"/>
          </p:cNvSpPr>
          <p:nvPr>
            <p:ph type="subTitle" idx="1"/>
          </p:nvPr>
        </p:nvSpPr>
        <p:spPr>
          <a:xfrm>
            <a:off x="720000" y="2616563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4410200" y="570713"/>
            <a:ext cx="4659902" cy="4002069"/>
          </a:xfrm>
          <a:custGeom>
            <a:avLst/>
            <a:gdLst/>
            <a:ahLst/>
            <a:cxnLst/>
            <a:rect l="l" t="t" r="r" b="b"/>
            <a:pathLst>
              <a:path w="7244" h="7219" fill="none" extrusionOk="0">
                <a:moveTo>
                  <a:pt x="0" y="0"/>
                </a:moveTo>
                <a:lnTo>
                  <a:pt x="7243" y="0"/>
                </a:lnTo>
                <a:lnTo>
                  <a:pt x="7243" y="7218"/>
                </a:lnTo>
                <a:lnTo>
                  <a:pt x="0" y="7218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5"/>
          <p:cNvGrpSpPr/>
          <p:nvPr/>
        </p:nvGrpSpPr>
        <p:grpSpPr>
          <a:xfrm flipH="1">
            <a:off x="-741540" y="-2483486"/>
            <a:ext cx="7884219" cy="3433770"/>
            <a:chOff x="24125" y="294775"/>
            <a:chExt cx="7767703" cy="3383025"/>
          </a:xfrm>
        </p:grpSpPr>
        <p:sp>
          <p:nvSpPr>
            <p:cNvPr id="276" name="Google Shape;276;p5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5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371" name="Google Shape;371;p5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ubTitle" idx="1"/>
          </p:nvPr>
        </p:nvSpPr>
        <p:spPr>
          <a:xfrm>
            <a:off x="1216375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4" name="Google Shape;394;p5"/>
          <p:cNvSpPr txBox="1">
            <a:spLocks noGrp="1"/>
          </p:cNvSpPr>
          <p:nvPr>
            <p:ph type="subTitle" idx="2"/>
          </p:nvPr>
        </p:nvSpPr>
        <p:spPr>
          <a:xfrm>
            <a:off x="5234100" y="3517675"/>
            <a:ext cx="2693700" cy="10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5" name="Google Shape;395;p5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5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6"/>
          <p:cNvGrpSpPr/>
          <p:nvPr/>
        </p:nvGrpSpPr>
        <p:grpSpPr>
          <a:xfrm>
            <a:off x="3139285" y="-1283134"/>
            <a:ext cx="7944547" cy="2608119"/>
            <a:chOff x="3748885" y="-758409"/>
            <a:chExt cx="7944547" cy="2608119"/>
          </a:xfrm>
        </p:grpSpPr>
        <p:sp>
          <p:nvSpPr>
            <p:cNvPr id="399" name="Google Shape;399;p6"/>
            <p:cNvSpPr/>
            <p:nvPr/>
          </p:nvSpPr>
          <p:spPr>
            <a:xfrm>
              <a:off x="6227221" y="-646632"/>
              <a:ext cx="5466211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9826894" y="1712989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6124123" y="-686014"/>
              <a:ext cx="88635" cy="89219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44" name="Google Shape;444;p6"/>
          <p:cNvGrpSpPr/>
          <p:nvPr/>
        </p:nvGrpSpPr>
        <p:grpSpPr>
          <a:xfrm flipH="1">
            <a:off x="-1056675" y="3555950"/>
            <a:ext cx="1552150" cy="3475150"/>
            <a:chOff x="327125" y="2375600"/>
            <a:chExt cx="1552150" cy="3475150"/>
          </a:xfrm>
        </p:grpSpPr>
        <p:sp>
          <p:nvSpPr>
            <p:cNvPr id="445" name="Google Shape;445;p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20"/>
          <p:cNvGrpSpPr/>
          <p:nvPr/>
        </p:nvGrpSpPr>
        <p:grpSpPr>
          <a:xfrm>
            <a:off x="730476" y="4569012"/>
            <a:ext cx="1602149" cy="244468"/>
            <a:chOff x="1675453" y="-1233273"/>
            <a:chExt cx="1032712" cy="157579"/>
          </a:xfrm>
        </p:grpSpPr>
        <p:sp>
          <p:nvSpPr>
            <p:cNvPr id="1711" name="Google Shape;1711;p20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0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0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0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0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0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0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0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0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0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0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20"/>
          <p:cNvGrpSpPr/>
          <p:nvPr/>
        </p:nvGrpSpPr>
        <p:grpSpPr>
          <a:xfrm>
            <a:off x="8488400" y="2728975"/>
            <a:ext cx="1552150" cy="3475150"/>
            <a:chOff x="327125" y="2375600"/>
            <a:chExt cx="1552150" cy="3475150"/>
          </a:xfrm>
        </p:grpSpPr>
        <p:sp>
          <p:nvSpPr>
            <p:cNvPr id="1723" name="Google Shape;1723;p2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0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20"/>
          <p:cNvGrpSpPr/>
          <p:nvPr/>
        </p:nvGrpSpPr>
        <p:grpSpPr>
          <a:xfrm>
            <a:off x="-364925" y="-2353500"/>
            <a:ext cx="9644000" cy="3383025"/>
            <a:chOff x="-364925" y="-2353500"/>
            <a:chExt cx="9644000" cy="3383025"/>
          </a:xfrm>
        </p:grpSpPr>
        <p:grpSp>
          <p:nvGrpSpPr>
            <p:cNvPr id="1745" name="Google Shape;1745;p20"/>
            <p:cNvGrpSpPr/>
            <p:nvPr/>
          </p:nvGrpSpPr>
          <p:grpSpPr>
            <a:xfrm>
              <a:off x="-364925" y="-2353500"/>
              <a:ext cx="9644000" cy="3383025"/>
              <a:chOff x="-364925" y="-1720950"/>
              <a:chExt cx="9644000" cy="3383025"/>
            </a:xfrm>
          </p:grpSpPr>
          <p:grpSp>
            <p:nvGrpSpPr>
              <p:cNvPr id="1746" name="Google Shape;1746;p20"/>
              <p:cNvGrpSpPr/>
              <p:nvPr/>
            </p:nvGrpSpPr>
            <p:grpSpPr>
              <a:xfrm flipH="1">
                <a:off x="-364925" y="-1720950"/>
                <a:ext cx="8364453" cy="3383025"/>
                <a:chOff x="-572625" y="294775"/>
                <a:chExt cx="8364453" cy="3383025"/>
              </a:xfrm>
            </p:grpSpPr>
            <p:sp>
              <p:nvSpPr>
                <p:cNvPr id="1747" name="Google Shape;1747;p20"/>
                <p:cNvSpPr/>
                <p:nvPr/>
              </p:nvSpPr>
              <p:spPr>
                <a:xfrm>
                  <a:off x="1686375" y="607200"/>
                  <a:ext cx="142125" cy="12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5182" extrusionOk="0">
                      <a:moveTo>
                        <a:pt x="2834" y="1"/>
                      </a:moveTo>
                      <a:cubicBezTo>
                        <a:pt x="2169" y="1"/>
                        <a:pt x="1507" y="252"/>
                        <a:pt x="1005" y="754"/>
                      </a:cubicBezTo>
                      <a:cubicBezTo>
                        <a:pt x="1" y="1781"/>
                        <a:pt x="1" y="3402"/>
                        <a:pt x="1005" y="4429"/>
                      </a:cubicBezTo>
                      <a:cubicBezTo>
                        <a:pt x="1507" y="4931"/>
                        <a:pt x="2169" y="5182"/>
                        <a:pt x="2834" y="5182"/>
                      </a:cubicBezTo>
                      <a:cubicBezTo>
                        <a:pt x="3499" y="5182"/>
                        <a:pt x="4166" y="4931"/>
                        <a:pt x="4680" y="4429"/>
                      </a:cubicBezTo>
                      <a:cubicBezTo>
                        <a:pt x="5684" y="3402"/>
                        <a:pt x="5684" y="1781"/>
                        <a:pt x="4680" y="754"/>
                      </a:cubicBezTo>
                      <a:cubicBezTo>
                        <a:pt x="4166" y="252"/>
                        <a:pt x="3499" y="1"/>
                        <a:pt x="28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20"/>
                <p:cNvSpPr/>
                <p:nvPr/>
              </p:nvSpPr>
              <p:spPr>
                <a:xfrm>
                  <a:off x="66098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20"/>
                <p:cNvSpPr/>
                <p:nvPr/>
              </p:nvSpPr>
              <p:spPr>
                <a:xfrm>
                  <a:off x="67216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20"/>
                <p:cNvSpPr/>
                <p:nvPr/>
              </p:nvSpPr>
              <p:spPr>
                <a:xfrm>
                  <a:off x="68340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20"/>
                <p:cNvSpPr/>
                <p:nvPr/>
              </p:nvSpPr>
              <p:spPr>
                <a:xfrm>
                  <a:off x="6945900" y="3191600"/>
                  <a:ext cx="148950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1" extrusionOk="0">
                      <a:moveTo>
                        <a:pt x="0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20"/>
                <p:cNvSpPr/>
                <p:nvPr/>
              </p:nvSpPr>
              <p:spPr>
                <a:xfrm>
                  <a:off x="705775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0" y="0"/>
                      </a:moveTo>
                      <a:lnTo>
                        <a:pt x="3607" y="3721"/>
                      </a:lnTo>
                      <a:lnTo>
                        <a:pt x="5980" y="3721"/>
                      </a:lnTo>
                      <a:lnTo>
                        <a:pt x="239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20"/>
                <p:cNvSpPr/>
                <p:nvPr/>
              </p:nvSpPr>
              <p:spPr>
                <a:xfrm>
                  <a:off x="7170150" y="3191600"/>
                  <a:ext cx="14897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20"/>
                <p:cNvSpPr/>
                <p:nvPr/>
              </p:nvSpPr>
              <p:spPr>
                <a:xfrm>
                  <a:off x="7282000" y="3191600"/>
                  <a:ext cx="149525" cy="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1" extrusionOk="0">
                      <a:moveTo>
                        <a:pt x="1" y="0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20"/>
                <p:cNvSpPr/>
                <p:nvPr/>
              </p:nvSpPr>
              <p:spPr>
                <a:xfrm>
                  <a:off x="2406525" y="1218350"/>
                  <a:ext cx="5385303" cy="11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36" h="44419" extrusionOk="0">
                      <a:moveTo>
                        <a:pt x="183" y="0"/>
                      </a:moveTo>
                      <a:cubicBezTo>
                        <a:pt x="91" y="0"/>
                        <a:pt x="0" y="92"/>
                        <a:pt x="0" y="206"/>
                      </a:cubicBezTo>
                      <a:cubicBezTo>
                        <a:pt x="0" y="297"/>
                        <a:pt x="91" y="388"/>
                        <a:pt x="183" y="388"/>
                      </a:cubicBezTo>
                      <a:lnTo>
                        <a:pt x="31887" y="388"/>
                      </a:lnTo>
                      <a:lnTo>
                        <a:pt x="54507" y="23031"/>
                      </a:lnTo>
                      <a:lnTo>
                        <a:pt x="101870" y="23031"/>
                      </a:lnTo>
                      <a:lnTo>
                        <a:pt x="123257" y="44418"/>
                      </a:lnTo>
                      <a:lnTo>
                        <a:pt x="205930" y="44418"/>
                      </a:lnTo>
                      <a:cubicBezTo>
                        <a:pt x="206044" y="44418"/>
                        <a:pt x="206136" y="44327"/>
                        <a:pt x="206136" y="44213"/>
                      </a:cubicBezTo>
                      <a:cubicBezTo>
                        <a:pt x="206136" y="44122"/>
                        <a:pt x="206044" y="44030"/>
                        <a:pt x="205930" y="44030"/>
                      </a:cubicBezTo>
                      <a:lnTo>
                        <a:pt x="123417" y="44030"/>
                      </a:lnTo>
                      <a:lnTo>
                        <a:pt x="102029" y="22643"/>
                      </a:lnTo>
                      <a:lnTo>
                        <a:pt x="54667" y="22643"/>
                      </a:lnTo>
                      <a:lnTo>
                        <a:pt x="320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20"/>
                <p:cNvSpPr/>
                <p:nvPr/>
              </p:nvSpPr>
              <p:spPr>
                <a:xfrm>
                  <a:off x="987925" y="355975"/>
                  <a:ext cx="6210225" cy="146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409" h="58736" extrusionOk="0">
                      <a:moveTo>
                        <a:pt x="248203" y="1"/>
                      </a:moveTo>
                      <a:cubicBezTo>
                        <a:pt x="248151" y="1"/>
                        <a:pt x="248100" y="18"/>
                        <a:pt x="248066" y="52"/>
                      </a:cubicBezTo>
                      <a:lnTo>
                        <a:pt x="196663" y="51455"/>
                      </a:lnTo>
                      <a:lnTo>
                        <a:pt x="175778" y="51455"/>
                      </a:lnTo>
                      <a:lnTo>
                        <a:pt x="155760" y="31460"/>
                      </a:lnTo>
                      <a:lnTo>
                        <a:pt x="121112" y="31460"/>
                      </a:lnTo>
                      <a:lnTo>
                        <a:pt x="94200" y="58371"/>
                      </a:lnTo>
                      <a:lnTo>
                        <a:pt x="183" y="58371"/>
                      </a:lnTo>
                      <a:cubicBezTo>
                        <a:pt x="92" y="58371"/>
                        <a:pt x="0" y="58439"/>
                        <a:pt x="0" y="58553"/>
                      </a:cubicBezTo>
                      <a:cubicBezTo>
                        <a:pt x="0" y="58645"/>
                        <a:pt x="92" y="58736"/>
                        <a:pt x="183" y="58736"/>
                      </a:cubicBezTo>
                      <a:lnTo>
                        <a:pt x="94360" y="58736"/>
                      </a:lnTo>
                      <a:lnTo>
                        <a:pt x="121248" y="31848"/>
                      </a:lnTo>
                      <a:lnTo>
                        <a:pt x="155623" y="31848"/>
                      </a:lnTo>
                      <a:lnTo>
                        <a:pt x="175618" y="51843"/>
                      </a:lnTo>
                      <a:lnTo>
                        <a:pt x="196823" y="51843"/>
                      </a:lnTo>
                      <a:lnTo>
                        <a:pt x="248340" y="326"/>
                      </a:lnTo>
                      <a:cubicBezTo>
                        <a:pt x="248408" y="235"/>
                        <a:pt x="248408" y="121"/>
                        <a:pt x="248340" y="52"/>
                      </a:cubicBezTo>
                      <a:cubicBezTo>
                        <a:pt x="248306" y="18"/>
                        <a:pt x="248254" y="1"/>
                        <a:pt x="2482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20"/>
                <p:cNvSpPr/>
                <p:nvPr/>
              </p:nvSpPr>
              <p:spPr>
                <a:xfrm>
                  <a:off x="1265250" y="1389550"/>
                  <a:ext cx="6299250" cy="195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970" h="78200" extrusionOk="0">
                      <a:moveTo>
                        <a:pt x="389" y="0"/>
                      </a:moveTo>
                      <a:cubicBezTo>
                        <a:pt x="160" y="0"/>
                        <a:pt x="1" y="183"/>
                        <a:pt x="1" y="388"/>
                      </a:cubicBezTo>
                      <a:cubicBezTo>
                        <a:pt x="1" y="593"/>
                        <a:pt x="160" y="776"/>
                        <a:pt x="389" y="776"/>
                      </a:cubicBezTo>
                      <a:lnTo>
                        <a:pt x="66217" y="776"/>
                      </a:lnTo>
                      <a:lnTo>
                        <a:pt x="89179" y="23738"/>
                      </a:lnTo>
                      <a:lnTo>
                        <a:pt x="125197" y="23738"/>
                      </a:lnTo>
                      <a:lnTo>
                        <a:pt x="179659" y="78199"/>
                      </a:lnTo>
                      <a:lnTo>
                        <a:pt x="251581" y="78199"/>
                      </a:lnTo>
                      <a:cubicBezTo>
                        <a:pt x="251787" y="78199"/>
                        <a:pt x="251969" y="78040"/>
                        <a:pt x="251969" y="77834"/>
                      </a:cubicBezTo>
                      <a:cubicBezTo>
                        <a:pt x="251969" y="77606"/>
                        <a:pt x="251787" y="77446"/>
                        <a:pt x="251581" y="77446"/>
                      </a:cubicBezTo>
                      <a:lnTo>
                        <a:pt x="179978" y="77446"/>
                      </a:lnTo>
                      <a:lnTo>
                        <a:pt x="125517" y="22962"/>
                      </a:lnTo>
                      <a:lnTo>
                        <a:pt x="89499" y="22962"/>
                      </a:lnTo>
                      <a:lnTo>
                        <a:pt x="6653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20"/>
                <p:cNvSpPr/>
                <p:nvPr/>
              </p:nvSpPr>
              <p:spPr>
                <a:xfrm>
                  <a:off x="1631600" y="1974425"/>
                  <a:ext cx="6160000" cy="109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400" h="43826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206"/>
                      </a:cubicBezTo>
                      <a:cubicBezTo>
                        <a:pt x="0" y="298"/>
                        <a:pt x="69" y="389"/>
                        <a:pt x="183" y="389"/>
                      </a:cubicBezTo>
                      <a:lnTo>
                        <a:pt x="61286" y="389"/>
                      </a:lnTo>
                      <a:lnTo>
                        <a:pt x="104723" y="43825"/>
                      </a:lnTo>
                      <a:lnTo>
                        <a:pt x="165210" y="43825"/>
                      </a:lnTo>
                      <a:lnTo>
                        <a:pt x="207414" y="1599"/>
                      </a:lnTo>
                      <a:lnTo>
                        <a:pt x="246217" y="1599"/>
                      </a:lnTo>
                      <a:cubicBezTo>
                        <a:pt x="246308" y="1599"/>
                        <a:pt x="246400" y="1507"/>
                        <a:pt x="246400" y="1416"/>
                      </a:cubicBezTo>
                      <a:cubicBezTo>
                        <a:pt x="246400" y="1302"/>
                        <a:pt x="246308" y="1233"/>
                        <a:pt x="246217" y="1233"/>
                      </a:cubicBezTo>
                      <a:lnTo>
                        <a:pt x="207254" y="1233"/>
                      </a:lnTo>
                      <a:lnTo>
                        <a:pt x="165050" y="43437"/>
                      </a:lnTo>
                      <a:lnTo>
                        <a:pt x="104883" y="43437"/>
                      </a:lnTo>
                      <a:lnTo>
                        <a:pt x="61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20"/>
                <p:cNvSpPr/>
                <p:nvPr/>
              </p:nvSpPr>
              <p:spPr>
                <a:xfrm>
                  <a:off x="1978550" y="331575"/>
                  <a:ext cx="4691750" cy="12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670" h="51587" extrusionOk="0">
                      <a:moveTo>
                        <a:pt x="187453" y="1"/>
                      </a:moveTo>
                      <a:cubicBezTo>
                        <a:pt x="187407" y="1"/>
                        <a:pt x="187362" y="24"/>
                        <a:pt x="187327" y="69"/>
                      </a:cubicBezTo>
                      <a:lnTo>
                        <a:pt x="143594" y="43780"/>
                      </a:lnTo>
                      <a:lnTo>
                        <a:pt x="103992" y="43780"/>
                      </a:lnTo>
                      <a:lnTo>
                        <a:pt x="87444" y="27232"/>
                      </a:lnTo>
                      <a:lnTo>
                        <a:pt x="46838" y="27232"/>
                      </a:lnTo>
                      <a:lnTo>
                        <a:pt x="22871" y="51198"/>
                      </a:lnTo>
                      <a:lnTo>
                        <a:pt x="183" y="51198"/>
                      </a:lnTo>
                      <a:cubicBezTo>
                        <a:pt x="91" y="51198"/>
                        <a:pt x="0" y="51289"/>
                        <a:pt x="0" y="51403"/>
                      </a:cubicBezTo>
                      <a:cubicBezTo>
                        <a:pt x="0" y="51495"/>
                        <a:pt x="91" y="51586"/>
                        <a:pt x="183" y="51586"/>
                      </a:cubicBezTo>
                      <a:lnTo>
                        <a:pt x="23031" y="51586"/>
                      </a:lnTo>
                      <a:lnTo>
                        <a:pt x="46997" y="27620"/>
                      </a:lnTo>
                      <a:lnTo>
                        <a:pt x="87284" y="27620"/>
                      </a:lnTo>
                      <a:lnTo>
                        <a:pt x="103833" y="44168"/>
                      </a:lnTo>
                      <a:lnTo>
                        <a:pt x="143754" y="44168"/>
                      </a:lnTo>
                      <a:lnTo>
                        <a:pt x="187579" y="321"/>
                      </a:lnTo>
                      <a:cubicBezTo>
                        <a:pt x="187670" y="252"/>
                        <a:pt x="187670" y="138"/>
                        <a:pt x="187579" y="69"/>
                      </a:cubicBezTo>
                      <a:cubicBezTo>
                        <a:pt x="187544" y="24"/>
                        <a:pt x="187499" y="1"/>
                        <a:pt x="1874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20"/>
                <p:cNvSpPr/>
                <p:nvPr/>
              </p:nvSpPr>
              <p:spPr>
                <a:xfrm>
                  <a:off x="937150" y="2104550"/>
                  <a:ext cx="6622775" cy="15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11" h="60419" extrusionOk="0">
                      <a:moveTo>
                        <a:pt x="183" y="0"/>
                      </a:moveTo>
                      <a:cubicBezTo>
                        <a:pt x="91" y="0"/>
                        <a:pt x="0" y="69"/>
                        <a:pt x="0" y="183"/>
                      </a:cubicBezTo>
                      <a:cubicBezTo>
                        <a:pt x="0" y="297"/>
                        <a:pt x="91" y="365"/>
                        <a:pt x="183" y="365"/>
                      </a:cubicBezTo>
                      <a:lnTo>
                        <a:pt x="57177" y="365"/>
                      </a:lnTo>
                      <a:lnTo>
                        <a:pt x="70941" y="14129"/>
                      </a:lnTo>
                      <a:lnTo>
                        <a:pt x="129214" y="14129"/>
                      </a:lnTo>
                      <a:lnTo>
                        <a:pt x="175504" y="60419"/>
                      </a:lnTo>
                      <a:lnTo>
                        <a:pt x="203419" y="60419"/>
                      </a:lnTo>
                      <a:lnTo>
                        <a:pt x="232316" y="31499"/>
                      </a:lnTo>
                      <a:lnTo>
                        <a:pt x="264705" y="31499"/>
                      </a:lnTo>
                      <a:cubicBezTo>
                        <a:pt x="264819" y="31499"/>
                        <a:pt x="264911" y="31430"/>
                        <a:pt x="264911" y="31316"/>
                      </a:cubicBezTo>
                      <a:cubicBezTo>
                        <a:pt x="264911" y="31225"/>
                        <a:pt x="264819" y="31134"/>
                        <a:pt x="264705" y="31134"/>
                      </a:cubicBezTo>
                      <a:lnTo>
                        <a:pt x="232156" y="31134"/>
                      </a:lnTo>
                      <a:lnTo>
                        <a:pt x="203259" y="60031"/>
                      </a:lnTo>
                      <a:lnTo>
                        <a:pt x="175664" y="60031"/>
                      </a:lnTo>
                      <a:lnTo>
                        <a:pt x="129374" y="13764"/>
                      </a:lnTo>
                      <a:lnTo>
                        <a:pt x="71101" y="13764"/>
                      </a:lnTo>
                      <a:lnTo>
                        <a:pt x="5733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20"/>
                <p:cNvSpPr/>
                <p:nvPr/>
              </p:nvSpPr>
              <p:spPr>
                <a:xfrm>
                  <a:off x="1664700" y="294775"/>
                  <a:ext cx="3135650" cy="7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26" h="30667" extrusionOk="0">
                      <a:moveTo>
                        <a:pt x="125014" y="1"/>
                      </a:moveTo>
                      <a:cubicBezTo>
                        <a:pt x="124917" y="1"/>
                        <a:pt x="124820" y="35"/>
                        <a:pt x="124741" y="103"/>
                      </a:cubicBezTo>
                      <a:lnTo>
                        <a:pt x="111936" y="12931"/>
                      </a:lnTo>
                      <a:lnTo>
                        <a:pt x="47020" y="12931"/>
                      </a:lnTo>
                      <a:lnTo>
                        <a:pt x="30016" y="29913"/>
                      </a:lnTo>
                      <a:lnTo>
                        <a:pt x="388" y="29913"/>
                      </a:lnTo>
                      <a:cubicBezTo>
                        <a:pt x="160" y="29913"/>
                        <a:pt x="0" y="30073"/>
                        <a:pt x="0" y="30301"/>
                      </a:cubicBezTo>
                      <a:cubicBezTo>
                        <a:pt x="0" y="30507"/>
                        <a:pt x="160" y="30666"/>
                        <a:pt x="388" y="30666"/>
                      </a:cubicBezTo>
                      <a:lnTo>
                        <a:pt x="30335" y="30666"/>
                      </a:lnTo>
                      <a:lnTo>
                        <a:pt x="47340" y="13685"/>
                      </a:lnTo>
                      <a:lnTo>
                        <a:pt x="112255" y="13685"/>
                      </a:lnTo>
                      <a:lnTo>
                        <a:pt x="125288" y="651"/>
                      </a:lnTo>
                      <a:cubicBezTo>
                        <a:pt x="125425" y="514"/>
                        <a:pt x="125425" y="263"/>
                        <a:pt x="125288" y="103"/>
                      </a:cubicBezTo>
                      <a:cubicBezTo>
                        <a:pt x="125208" y="35"/>
                        <a:pt x="125111" y="1"/>
                        <a:pt x="1250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20"/>
                <p:cNvSpPr/>
                <p:nvPr/>
              </p:nvSpPr>
              <p:spPr>
                <a:xfrm>
                  <a:off x="100600" y="2193550"/>
                  <a:ext cx="3410675" cy="5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27" h="21229" extrusionOk="0">
                      <a:moveTo>
                        <a:pt x="20748" y="1"/>
                      </a:moveTo>
                      <a:lnTo>
                        <a:pt x="160" y="20589"/>
                      </a:lnTo>
                      <a:cubicBezTo>
                        <a:pt x="0" y="20726"/>
                        <a:pt x="0" y="20977"/>
                        <a:pt x="160" y="21114"/>
                      </a:cubicBezTo>
                      <a:cubicBezTo>
                        <a:pt x="228" y="21205"/>
                        <a:pt x="342" y="21228"/>
                        <a:pt x="434" y="21228"/>
                      </a:cubicBezTo>
                      <a:cubicBezTo>
                        <a:pt x="525" y="21228"/>
                        <a:pt x="616" y="21205"/>
                        <a:pt x="708" y="21114"/>
                      </a:cubicBezTo>
                      <a:lnTo>
                        <a:pt x="21045" y="777"/>
                      </a:lnTo>
                      <a:lnTo>
                        <a:pt x="85390" y="777"/>
                      </a:lnTo>
                      <a:lnTo>
                        <a:pt x="103307" y="18672"/>
                      </a:lnTo>
                      <a:lnTo>
                        <a:pt x="136039" y="18672"/>
                      </a:lnTo>
                      <a:cubicBezTo>
                        <a:pt x="136267" y="18672"/>
                        <a:pt x="136427" y="18512"/>
                        <a:pt x="136427" y="18307"/>
                      </a:cubicBezTo>
                      <a:cubicBezTo>
                        <a:pt x="136427" y="18078"/>
                        <a:pt x="136267" y="17919"/>
                        <a:pt x="136039" y="17919"/>
                      </a:cubicBezTo>
                      <a:lnTo>
                        <a:pt x="103627" y="17919"/>
                      </a:lnTo>
                      <a:lnTo>
                        <a:pt x="857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20"/>
                <p:cNvSpPr/>
                <p:nvPr/>
              </p:nvSpPr>
              <p:spPr>
                <a:xfrm>
                  <a:off x="106300" y="832600"/>
                  <a:ext cx="2024625" cy="39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85" h="15819" extrusionOk="0">
                      <a:moveTo>
                        <a:pt x="206" y="1"/>
                      </a:moveTo>
                      <a:cubicBezTo>
                        <a:pt x="92" y="1"/>
                        <a:pt x="0" y="92"/>
                        <a:pt x="0" y="183"/>
                      </a:cubicBezTo>
                      <a:cubicBezTo>
                        <a:pt x="0" y="297"/>
                        <a:pt x="92" y="389"/>
                        <a:pt x="206" y="389"/>
                      </a:cubicBezTo>
                      <a:lnTo>
                        <a:pt x="37297" y="389"/>
                      </a:lnTo>
                      <a:lnTo>
                        <a:pt x="52750" y="15818"/>
                      </a:lnTo>
                      <a:lnTo>
                        <a:pt x="80779" y="15818"/>
                      </a:lnTo>
                      <a:cubicBezTo>
                        <a:pt x="80893" y="15818"/>
                        <a:pt x="80985" y="15727"/>
                        <a:pt x="80985" y="15636"/>
                      </a:cubicBezTo>
                      <a:cubicBezTo>
                        <a:pt x="80985" y="15522"/>
                        <a:pt x="80893" y="15430"/>
                        <a:pt x="80779" y="15430"/>
                      </a:cubicBezTo>
                      <a:lnTo>
                        <a:pt x="52909" y="15430"/>
                      </a:lnTo>
                      <a:lnTo>
                        <a:pt x="3745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20"/>
                <p:cNvSpPr/>
                <p:nvPr/>
              </p:nvSpPr>
              <p:spPr>
                <a:xfrm>
                  <a:off x="24125" y="1108225"/>
                  <a:ext cx="1654850" cy="5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94" h="20521" extrusionOk="0">
                      <a:moveTo>
                        <a:pt x="183" y="0"/>
                      </a:moveTo>
                      <a:cubicBezTo>
                        <a:pt x="92" y="0"/>
                        <a:pt x="1" y="91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5245" y="388"/>
                      </a:lnTo>
                      <a:lnTo>
                        <a:pt x="45377" y="20520"/>
                      </a:lnTo>
                      <a:lnTo>
                        <a:pt x="66011" y="20520"/>
                      </a:lnTo>
                      <a:cubicBezTo>
                        <a:pt x="66103" y="20520"/>
                        <a:pt x="66194" y="20429"/>
                        <a:pt x="66194" y="20337"/>
                      </a:cubicBezTo>
                      <a:cubicBezTo>
                        <a:pt x="66194" y="20223"/>
                        <a:pt x="66103" y="20132"/>
                        <a:pt x="66011" y="20132"/>
                      </a:cubicBezTo>
                      <a:lnTo>
                        <a:pt x="45537" y="20132"/>
                      </a:lnTo>
                      <a:lnTo>
                        <a:pt x="25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20"/>
                <p:cNvSpPr/>
                <p:nvPr/>
              </p:nvSpPr>
              <p:spPr>
                <a:xfrm>
                  <a:off x="24125" y="1371850"/>
                  <a:ext cx="979225" cy="45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9" h="18079" extrusionOk="0">
                      <a:moveTo>
                        <a:pt x="183" y="0"/>
                      </a:moveTo>
                      <a:cubicBezTo>
                        <a:pt x="92" y="0"/>
                        <a:pt x="1" y="92"/>
                        <a:pt x="1" y="206"/>
                      </a:cubicBezTo>
                      <a:cubicBezTo>
                        <a:pt x="1" y="297"/>
                        <a:pt x="92" y="388"/>
                        <a:pt x="183" y="388"/>
                      </a:cubicBezTo>
                      <a:lnTo>
                        <a:pt x="21182" y="388"/>
                      </a:lnTo>
                      <a:lnTo>
                        <a:pt x="38826" y="18010"/>
                      </a:lnTo>
                      <a:cubicBezTo>
                        <a:pt x="38849" y="18055"/>
                        <a:pt x="38895" y="18078"/>
                        <a:pt x="38940" y="18078"/>
                      </a:cubicBezTo>
                      <a:cubicBezTo>
                        <a:pt x="39009" y="18078"/>
                        <a:pt x="39055" y="18055"/>
                        <a:pt x="39077" y="18010"/>
                      </a:cubicBezTo>
                      <a:cubicBezTo>
                        <a:pt x="39169" y="17941"/>
                        <a:pt x="39169" y="17827"/>
                        <a:pt x="39077" y="17736"/>
                      </a:cubicBezTo>
                      <a:lnTo>
                        <a:pt x="21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20"/>
                <p:cNvSpPr/>
                <p:nvPr/>
              </p:nvSpPr>
              <p:spPr>
                <a:xfrm>
                  <a:off x="5585500" y="1408375"/>
                  <a:ext cx="1529900" cy="58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96" h="23214" extrusionOk="0">
                      <a:moveTo>
                        <a:pt x="49121" y="0"/>
                      </a:moveTo>
                      <a:lnTo>
                        <a:pt x="26661" y="22460"/>
                      </a:lnTo>
                      <a:lnTo>
                        <a:pt x="389" y="22460"/>
                      </a:lnTo>
                      <a:cubicBezTo>
                        <a:pt x="161" y="22460"/>
                        <a:pt x="1" y="22620"/>
                        <a:pt x="1" y="22848"/>
                      </a:cubicBezTo>
                      <a:cubicBezTo>
                        <a:pt x="1" y="23054"/>
                        <a:pt x="161" y="23214"/>
                        <a:pt x="389" y="23214"/>
                      </a:cubicBezTo>
                      <a:lnTo>
                        <a:pt x="26980" y="23214"/>
                      </a:lnTo>
                      <a:lnTo>
                        <a:pt x="49441" y="776"/>
                      </a:lnTo>
                      <a:lnTo>
                        <a:pt x="60808" y="776"/>
                      </a:lnTo>
                      <a:cubicBezTo>
                        <a:pt x="61013" y="776"/>
                        <a:pt x="61196" y="594"/>
                        <a:pt x="61196" y="388"/>
                      </a:cubicBezTo>
                      <a:cubicBezTo>
                        <a:pt x="61196" y="183"/>
                        <a:pt x="61013" y="0"/>
                        <a:pt x="608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20"/>
                <p:cNvSpPr/>
                <p:nvPr/>
              </p:nvSpPr>
              <p:spPr>
                <a:xfrm>
                  <a:off x="5953000" y="35431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5022" y="1416"/>
                        <a:pt x="5022" y="2694"/>
                      </a:cubicBezTo>
                      <a:cubicBezTo>
                        <a:pt x="5022" y="3949"/>
                        <a:pt x="3972" y="4999"/>
                        <a:pt x="2694" y="4999"/>
                      </a:cubicBezTo>
                      <a:cubicBezTo>
                        <a:pt x="1416" y="4999"/>
                        <a:pt x="388" y="3949"/>
                        <a:pt x="388" y="2694"/>
                      </a:cubicBezTo>
                      <a:cubicBezTo>
                        <a:pt x="388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187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187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20"/>
                <p:cNvSpPr/>
                <p:nvPr/>
              </p:nvSpPr>
              <p:spPr>
                <a:xfrm>
                  <a:off x="5976400" y="356650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58"/>
                      </a:cubicBezTo>
                      <a:cubicBezTo>
                        <a:pt x="0" y="2717"/>
                        <a:pt x="799" y="3493"/>
                        <a:pt x="1758" y="3493"/>
                      </a:cubicBezTo>
                      <a:cubicBezTo>
                        <a:pt x="2739" y="3493"/>
                        <a:pt x="3515" y="2717"/>
                        <a:pt x="3515" y="1758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20"/>
                <p:cNvSpPr/>
                <p:nvPr/>
              </p:nvSpPr>
              <p:spPr>
                <a:xfrm>
                  <a:off x="5421175" y="22563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2"/>
                        <a:pt x="3972" y="5022"/>
                        <a:pt x="2694" y="5022"/>
                      </a:cubicBezTo>
                      <a:cubicBezTo>
                        <a:pt x="1415" y="5022"/>
                        <a:pt x="365" y="3972"/>
                        <a:pt x="365" y="2694"/>
                      </a:cubicBezTo>
                      <a:cubicBezTo>
                        <a:pt x="365" y="1416"/>
                        <a:pt x="1415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20"/>
                <p:cNvSpPr/>
                <p:nvPr/>
              </p:nvSpPr>
              <p:spPr>
                <a:xfrm>
                  <a:off x="5444575" y="22797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0"/>
                      </a:moveTo>
                      <a:cubicBezTo>
                        <a:pt x="776" y="0"/>
                        <a:pt x="0" y="799"/>
                        <a:pt x="0" y="1758"/>
                      </a:cubicBezTo>
                      <a:cubicBezTo>
                        <a:pt x="0" y="2739"/>
                        <a:pt x="776" y="3516"/>
                        <a:pt x="1758" y="3516"/>
                      </a:cubicBezTo>
                      <a:cubicBezTo>
                        <a:pt x="2716" y="3516"/>
                        <a:pt x="3515" y="2739"/>
                        <a:pt x="3515" y="1758"/>
                      </a:cubicBezTo>
                      <a:cubicBezTo>
                        <a:pt x="3515" y="799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20"/>
                <p:cNvSpPr/>
                <p:nvPr/>
              </p:nvSpPr>
              <p:spPr>
                <a:xfrm>
                  <a:off x="5459400" y="1912225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66"/>
                        <a:pt x="2694" y="366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20"/>
                <p:cNvSpPr/>
                <p:nvPr/>
              </p:nvSpPr>
              <p:spPr>
                <a:xfrm>
                  <a:off x="5482800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99" y="1"/>
                        <a:pt x="0" y="777"/>
                        <a:pt x="0" y="1758"/>
                      </a:cubicBezTo>
                      <a:cubicBezTo>
                        <a:pt x="0" y="2717"/>
                        <a:pt x="799" y="3516"/>
                        <a:pt x="1758" y="3516"/>
                      </a:cubicBezTo>
                      <a:cubicBezTo>
                        <a:pt x="2739" y="3516"/>
                        <a:pt x="3515" y="2717"/>
                        <a:pt x="3515" y="1758"/>
                      </a:cubicBezTo>
                      <a:cubicBezTo>
                        <a:pt x="3515" y="777"/>
                        <a:pt x="2739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20"/>
                <p:cNvSpPr/>
                <p:nvPr/>
              </p:nvSpPr>
              <p:spPr>
                <a:xfrm>
                  <a:off x="4736975" y="1935625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7" y="1"/>
                        <a:pt x="1" y="777"/>
                        <a:pt x="1" y="1758"/>
                      </a:cubicBezTo>
                      <a:cubicBezTo>
                        <a:pt x="1" y="2717"/>
                        <a:pt x="777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20"/>
                <p:cNvSpPr/>
                <p:nvPr/>
              </p:nvSpPr>
              <p:spPr>
                <a:xfrm>
                  <a:off x="7044625" y="2632950"/>
                  <a:ext cx="87900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493" extrusionOk="0">
                      <a:moveTo>
                        <a:pt x="1758" y="0"/>
                      </a:moveTo>
                      <a:cubicBezTo>
                        <a:pt x="799" y="0"/>
                        <a:pt x="0" y="776"/>
                        <a:pt x="0" y="1735"/>
                      </a:cubicBezTo>
                      <a:cubicBezTo>
                        <a:pt x="0" y="2716"/>
                        <a:pt x="799" y="3493"/>
                        <a:pt x="1758" y="3493"/>
                      </a:cubicBezTo>
                      <a:cubicBezTo>
                        <a:pt x="2739" y="3493"/>
                        <a:pt x="3515" y="2716"/>
                        <a:pt x="3515" y="1735"/>
                      </a:cubicBezTo>
                      <a:cubicBezTo>
                        <a:pt x="3515" y="776"/>
                        <a:pt x="2739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20"/>
                <p:cNvSpPr/>
                <p:nvPr/>
              </p:nvSpPr>
              <p:spPr>
                <a:xfrm>
                  <a:off x="4222850" y="1085400"/>
                  <a:ext cx="134675" cy="1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7" h="5387" extrusionOk="0">
                      <a:moveTo>
                        <a:pt x="2694" y="388"/>
                      </a:moveTo>
                      <a:cubicBezTo>
                        <a:pt x="3972" y="388"/>
                        <a:pt x="5022" y="1415"/>
                        <a:pt x="5022" y="2694"/>
                      </a:cubicBezTo>
                      <a:cubicBezTo>
                        <a:pt x="5022" y="3972"/>
                        <a:pt x="3972" y="4999"/>
                        <a:pt x="2694" y="4999"/>
                      </a:cubicBezTo>
                      <a:cubicBezTo>
                        <a:pt x="1415" y="4999"/>
                        <a:pt x="388" y="3972"/>
                        <a:pt x="388" y="2694"/>
                      </a:cubicBezTo>
                      <a:cubicBezTo>
                        <a:pt x="388" y="1415"/>
                        <a:pt x="1415" y="388"/>
                        <a:pt x="2694" y="388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7"/>
                        <a:pt x="1210" y="5387"/>
                        <a:pt x="2694" y="5387"/>
                      </a:cubicBezTo>
                      <a:cubicBezTo>
                        <a:pt x="4177" y="5387"/>
                        <a:pt x="5387" y="4177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20"/>
                <p:cNvSpPr/>
                <p:nvPr/>
              </p:nvSpPr>
              <p:spPr>
                <a:xfrm>
                  <a:off x="4246800" y="1108775"/>
                  <a:ext cx="87350" cy="8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4" h="3517" extrusionOk="0">
                      <a:moveTo>
                        <a:pt x="1736" y="1"/>
                      </a:moveTo>
                      <a:cubicBezTo>
                        <a:pt x="777" y="1"/>
                        <a:pt x="1" y="800"/>
                        <a:pt x="1" y="1759"/>
                      </a:cubicBezTo>
                      <a:cubicBezTo>
                        <a:pt x="1" y="2717"/>
                        <a:pt x="777" y="3516"/>
                        <a:pt x="1736" y="3516"/>
                      </a:cubicBezTo>
                      <a:cubicBezTo>
                        <a:pt x="2717" y="3516"/>
                        <a:pt x="3493" y="2717"/>
                        <a:pt x="3493" y="1759"/>
                      </a:cubicBezTo>
                      <a:cubicBezTo>
                        <a:pt x="3493" y="800"/>
                        <a:pt x="2717" y="1"/>
                        <a:pt x="173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20"/>
                <p:cNvSpPr/>
                <p:nvPr/>
              </p:nvSpPr>
              <p:spPr>
                <a:xfrm>
                  <a:off x="3502700" y="258500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89"/>
                      </a:moveTo>
                      <a:cubicBezTo>
                        <a:pt x="3972" y="389"/>
                        <a:pt x="4999" y="1416"/>
                        <a:pt x="4999" y="2694"/>
                      </a:cubicBezTo>
                      <a:cubicBezTo>
                        <a:pt x="4999" y="3973"/>
                        <a:pt x="3972" y="5000"/>
                        <a:pt x="2694" y="5000"/>
                      </a:cubicBezTo>
                      <a:cubicBezTo>
                        <a:pt x="1416" y="5000"/>
                        <a:pt x="389" y="3973"/>
                        <a:pt x="389" y="2694"/>
                      </a:cubicBezTo>
                      <a:cubicBezTo>
                        <a:pt x="389" y="1416"/>
                        <a:pt x="1416" y="389"/>
                        <a:pt x="2694" y="389"/>
                      </a:cubicBezTo>
                      <a:close/>
                      <a:moveTo>
                        <a:pt x="2694" y="1"/>
                      </a:moveTo>
                      <a:cubicBezTo>
                        <a:pt x="1210" y="1"/>
                        <a:pt x="1" y="1211"/>
                        <a:pt x="1" y="2694"/>
                      </a:cubicBezTo>
                      <a:cubicBezTo>
                        <a:pt x="1" y="4178"/>
                        <a:pt x="1210" y="5388"/>
                        <a:pt x="2694" y="5388"/>
                      </a:cubicBezTo>
                      <a:cubicBezTo>
                        <a:pt x="4178" y="5388"/>
                        <a:pt x="5387" y="4178"/>
                        <a:pt x="5387" y="2694"/>
                      </a:cubicBezTo>
                      <a:cubicBezTo>
                        <a:pt x="5387" y="1211"/>
                        <a:pt x="4178" y="1"/>
                        <a:pt x="269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20"/>
                <p:cNvSpPr/>
                <p:nvPr/>
              </p:nvSpPr>
              <p:spPr>
                <a:xfrm>
                  <a:off x="3526100" y="2608400"/>
                  <a:ext cx="87900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3516" extrusionOk="0">
                      <a:moveTo>
                        <a:pt x="1758" y="1"/>
                      </a:moveTo>
                      <a:cubicBezTo>
                        <a:pt x="776" y="1"/>
                        <a:pt x="0" y="777"/>
                        <a:pt x="0" y="1758"/>
                      </a:cubicBezTo>
                      <a:cubicBezTo>
                        <a:pt x="0" y="2717"/>
                        <a:pt x="776" y="3516"/>
                        <a:pt x="1758" y="3516"/>
                      </a:cubicBezTo>
                      <a:cubicBezTo>
                        <a:pt x="2717" y="3516"/>
                        <a:pt x="3516" y="2717"/>
                        <a:pt x="3516" y="1758"/>
                      </a:cubicBezTo>
                      <a:cubicBezTo>
                        <a:pt x="3516" y="777"/>
                        <a:pt x="2717" y="1"/>
                        <a:pt x="17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20"/>
                <p:cNvSpPr/>
                <p:nvPr/>
              </p:nvSpPr>
              <p:spPr>
                <a:xfrm>
                  <a:off x="2281550" y="1156150"/>
                  <a:ext cx="1347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388" extrusionOk="0">
                      <a:moveTo>
                        <a:pt x="2694" y="366"/>
                      </a:moveTo>
                      <a:cubicBezTo>
                        <a:pt x="3972" y="366"/>
                        <a:pt x="4999" y="1416"/>
                        <a:pt x="4999" y="2694"/>
                      </a:cubicBezTo>
                      <a:cubicBezTo>
                        <a:pt x="4999" y="3972"/>
                        <a:pt x="3972" y="4999"/>
                        <a:pt x="2694" y="4999"/>
                      </a:cubicBezTo>
                      <a:cubicBezTo>
                        <a:pt x="1416" y="4999"/>
                        <a:pt x="366" y="3972"/>
                        <a:pt x="366" y="2694"/>
                      </a:cubicBezTo>
                      <a:cubicBezTo>
                        <a:pt x="366" y="1416"/>
                        <a:pt x="1416" y="366"/>
                        <a:pt x="2694" y="366"/>
                      </a:cubicBezTo>
                      <a:close/>
                      <a:moveTo>
                        <a:pt x="2694" y="0"/>
                      </a:moveTo>
                      <a:cubicBezTo>
                        <a:pt x="1210" y="0"/>
                        <a:pt x="0" y="1210"/>
                        <a:pt x="0" y="2694"/>
                      </a:cubicBezTo>
                      <a:cubicBezTo>
                        <a:pt x="0" y="4178"/>
                        <a:pt x="1210" y="5387"/>
                        <a:pt x="2694" y="5387"/>
                      </a:cubicBezTo>
                      <a:cubicBezTo>
                        <a:pt x="4177" y="5387"/>
                        <a:pt x="5387" y="4178"/>
                        <a:pt x="5387" y="2694"/>
                      </a:cubicBezTo>
                      <a:cubicBezTo>
                        <a:pt x="5387" y="1210"/>
                        <a:pt x="4177" y="0"/>
                        <a:pt x="26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20"/>
                <p:cNvSpPr/>
                <p:nvPr/>
              </p:nvSpPr>
              <p:spPr>
                <a:xfrm>
                  <a:off x="2304950" y="1179550"/>
                  <a:ext cx="87325" cy="8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3" h="3516" extrusionOk="0">
                      <a:moveTo>
                        <a:pt x="1758" y="0"/>
                      </a:moveTo>
                      <a:cubicBezTo>
                        <a:pt x="776" y="0"/>
                        <a:pt x="0" y="776"/>
                        <a:pt x="0" y="1758"/>
                      </a:cubicBezTo>
                      <a:cubicBezTo>
                        <a:pt x="0" y="2717"/>
                        <a:pt x="776" y="3515"/>
                        <a:pt x="1758" y="3515"/>
                      </a:cubicBezTo>
                      <a:cubicBezTo>
                        <a:pt x="2716" y="3515"/>
                        <a:pt x="3493" y="2717"/>
                        <a:pt x="3493" y="1758"/>
                      </a:cubicBezTo>
                      <a:cubicBezTo>
                        <a:pt x="3493" y="776"/>
                        <a:pt x="2716" y="0"/>
                        <a:pt x="17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20"/>
                <p:cNvSpPr/>
                <p:nvPr/>
              </p:nvSpPr>
              <p:spPr>
                <a:xfrm>
                  <a:off x="1577950" y="1004925"/>
                  <a:ext cx="94750" cy="9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0" h="3790" extrusionOk="0">
                      <a:moveTo>
                        <a:pt x="1895" y="366"/>
                      </a:moveTo>
                      <a:cubicBezTo>
                        <a:pt x="2717" y="366"/>
                        <a:pt x="3402" y="1051"/>
                        <a:pt x="3402" y="1895"/>
                      </a:cubicBezTo>
                      <a:cubicBezTo>
                        <a:pt x="3402" y="2717"/>
                        <a:pt x="2717" y="3402"/>
                        <a:pt x="1895" y="3402"/>
                      </a:cubicBezTo>
                      <a:cubicBezTo>
                        <a:pt x="1051" y="3402"/>
                        <a:pt x="366" y="2717"/>
                        <a:pt x="366" y="1895"/>
                      </a:cubicBezTo>
                      <a:cubicBezTo>
                        <a:pt x="366" y="1051"/>
                        <a:pt x="1051" y="366"/>
                        <a:pt x="1895" y="366"/>
                      </a:cubicBezTo>
                      <a:close/>
                      <a:moveTo>
                        <a:pt x="1895" y="1"/>
                      </a:moveTo>
                      <a:cubicBezTo>
                        <a:pt x="845" y="1"/>
                        <a:pt x="1" y="845"/>
                        <a:pt x="1" y="1895"/>
                      </a:cubicBezTo>
                      <a:cubicBezTo>
                        <a:pt x="1" y="2922"/>
                        <a:pt x="845" y="3790"/>
                        <a:pt x="1895" y="3790"/>
                      </a:cubicBezTo>
                      <a:cubicBezTo>
                        <a:pt x="2922" y="3790"/>
                        <a:pt x="3790" y="2922"/>
                        <a:pt x="3790" y="1895"/>
                      </a:cubicBezTo>
                      <a:cubicBezTo>
                        <a:pt x="3790" y="845"/>
                        <a:pt x="2922" y="1"/>
                        <a:pt x="189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20"/>
                <p:cNvSpPr/>
                <p:nvPr/>
              </p:nvSpPr>
              <p:spPr>
                <a:xfrm>
                  <a:off x="1595075" y="1022050"/>
                  <a:ext cx="59950" cy="5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8" h="2398" extrusionOk="0">
                      <a:moveTo>
                        <a:pt x="1210" y="1"/>
                      </a:moveTo>
                      <a:cubicBezTo>
                        <a:pt x="548" y="1"/>
                        <a:pt x="1" y="548"/>
                        <a:pt x="1" y="1210"/>
                      </a:cubicBezTo>
                      <a:cubicBezTo>
                        <a:pt x="1" y="1872"/>
                        <a:pt x="548" y="2397"/>
                        <a:pt x="1210" y="2397"/>
                      </a:cubicBezTo>
                      <a:cubicBezTo>
                        <a:pt x="1872" y="2397"/>
                        <a:pt x="2397" y="1872"/>
                        <a:pt x="2397" y="1210"/>
                      </a:cubicBezTo>
                      <a:cubicBezTo>
                        <a:pt x="2397" y="548"/>
                        <a:pt x="1872" y="1"/>
                        <a:pt x="1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20"/>
                <p:cNvSpPr/>
                <p:nvPr/>
              </p:nvSpPr>
              <p:spPr>
                <a:xfrm>
                  <a:off x="2892125" y="1170425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310" y="4246"/>
                        <a:pt x="4246" y="3287"/>
                        <a:pt x="4246" y="2123"/>
                      </a:cubicBezTo>
                      <a:cubicBezTo>
                        <a:pt x="4246" y="936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20"/>
                <p:cNvSpPr/>
                <p:nvPr/>
              </p:nvSpPr>
              <p:spPr>
                <a:xfrm>
                  <a:off x="7004675" y="1366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36" y="0"/>
                        <a:pt x="0" y="959"/>
                        <a:pt x="0" y="2123"/>
                      </a:cubicBezTo>
                      <a:cubicBezTo>
                        <a:pt x="0" y="3310"/>
                        <a:pt x="936" y="4246"/>
                        <a:pt x="2123" y="4246"/>
                      </a:cubicBezTo>
                      <a:cubicBezTo>
                        <a:pt x="3287" y="4246"/>
                        <a:pt x="4246" y="3310"/>
                        <a:pt x="4246" y="2123"/>
                      </a:cubicBezTo>
                      <a:cubicBezTo>
                        <a:pt x="4246" y="959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20"/>
                <p:cNvSpPr/>
                <p:nvPr/>
              </p:nvSpPr>
              <p:spPr>
                <a:xfrm>
                  <a:off x="6446600" y="227060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59"/>
                        <a:pt x="0" y="2123"/>
                      </a:cubicBezTo>
                      <a:cubicBezTo>
                        <a:pt x="0" y="3310"/>
                        <a:pt x="959" y="4246"/>
                        <a:pt x="2123" y="4246"/>
                      </a:cubicBezTo>
                      <a:cubicBezTo>
                        <a:pt x="3310" y="4246"/>
                        <a:pt x="4246" y="3310"/>
                        <a:pt x="4246" y="2123"/>
                      </a:cubicBezTo>
                      <a:cubicBezTo>
                        <a:pt x="4246" y="959"/>
                        <a:pt x="3310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20"/>
                <p:cNvSpPr/>
                <p:nvPr/>
              </p:nvSpPr>
              <p:spPr>
                <a:xfrm>
                  <a:off x="6258275" y="3300575"/>
                  <a:ext cx="69650" cy="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86" extrusionOk="0">
                      <a:moveTo>
                        <a:pt x="1393" y="1"/>
                      </a:moveTo>
                      <a:cubicBezTo>
                        <a:pt x="617" y="1"/>
                        <a:pt x="1" y="617"/>
                        <a:pt x="1" y="1393"/>
                      </a:cubicBezTo>
                      <a:cubicBezTo>
                        <a:pt x="1" y="2146"/>
                        <a:pt x="617" y="2786"/>
                        <a:pt x="1393" y="2786"/>
                      </a:cubicBezTo>
                      <a:cubicBezTo>
                        <a:pt x="2169" y="2786"/>
                        <a:pt x="2786" y="2146"/>
                        <a:pt x="2786" y="1393"/>
                      </a:cubicBezTo>
                      <a:cubicBezTo>
                        <a:pt x="2786" y="617"/>
                        <a:pt x="2169" y="1"/>
                        <a:pt x="13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20"/>
                <p:cNvSpPr/>
                <p:nvPr/>
              </p:nvSpPr>
              <p:spPr>
                <a:xfrm>
                  <a:off x="4746100" y="3030675"/>
                  <a:ext cx="696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6" h="2763" extrusionOk="0">
                      <a:moveTo>
                        <a:pt x="1393" y="0"/>
                      </a:moveTo>
                      <a:cubicBezTo>
                        <a:pt x="617" y="0"/>
                        <a:pt x="1" y="617"/>
                        <a:pt x="1" y="1393"/>
                      </a:cubicBezTo>
                      <a:cubicBezTo>
                        <a:pt x="1" y="2146"/>
                        <a:pt x="617" y="2762"/>
                        <a:pt x="1393" y="2762"/>
                      </a:cubicBezTo>
                      <a:cubicBezTo>
                        <a:pt x="2169" y="2762"/>
                        <a:pt x="2786" y="2146"/>
                        <a:pt x="2786" y="1393"/>
                      </a:cubicBezTo>
                      <a:cubicBezTo>
                        <a:pt x="2786" y="617"/>
                        <a:pt x="2169" y="0"/>
                        <a:pt x="139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20"/>
                <p:cNvSpPr/>
                <p:nvPr/>
              </p:nvSpPr>
              <p:spPr>
                <a:xfrm>
                  <a:off x="5111875" y="1378700"/>
                  <a:ext cx="106175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6" extrusionOk="0">
                      <a:moveTo>
                        <a:pt x="2124" y="0"/>
                      </a:moveTo>
                      <a:cubicBezTo>
                        <a:pt x="960" y="0"/>
                        <a:pt x="1" y="959"/>
                        <a:pt x="1" y="2123"/>
                      </a:cubicBezTo>
                      <a:cubicBezTo>
                        <a:pt x="1" y="3310"/>
                        <a:pt x="960" y="4246"/>
                        <a:pt x="2124" y="4246"/>
                      </a:cubicBezTo>
                      <a:cubicBezTo>
                        <a:pt x="3288" y="4246"/>
                        <a:pt x="4246" y="3310"/>
                        <a:pt x="4246" y="2123"/>
                      </a:cubicBezTo>
                      <a:cubicBezTo>
                        <a:pt x="4246" y="959"/>
                        <a:pt x="3288" y="0"/>
                        <a:pt x="21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20"/>
                <p:cNvSpPr/>
                <p:nvPr/>
              </p:nvSpPr>
              <p:spPr>
                <a:xfrm>
                  <a:off x="5692225" y="1404950"/>
                  <a:ext cx="75350" cy="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4" h="2991" extrusionOk="0">
                      <a:moveTo>
                        <a:pt x="1507" y="0"/>
                      </a:moveTo>
                      <a:cubicBezTo>
                        <a:pt x="685" y="0"/>
                        <a:pt x="0" y="662"/>
                        <a:pt x="0" y="1507"/>
                      </a:cubicBezTo>
                      <a:cubicBezTo>
                        <a:pt x="0" y="2328"/>
                        <a:pt x="685" y="2990"/>
                        <a:pt x="1507" y="2990"/>
                      </a:cubicBezTo>
                      <a:cubicBezTo>
                        <a:pt x="2328" y="2990"/>
                        <a:pt x="3013" y="2328"/>
                        <a:pt x="3013" y="1507"/>
                      </a:cubicBezTo>
                      <a:cubicBezTo>
                        <a:pt x="3013" y="662"/>
                        <a:pt x="2328" y="0"/>
                        <a:pt x="150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20"/>
                <p:cNvSpPr/>
                <p:nvPr/>
              </p:nvSpPr>
              <p:spPr>
                <a:xfrm>
                  <a:off x="5821750" y="1469425"/>
                  <a:ext cx="79350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" h="3174" extrusionOk="0">
                      <a:moveTo>
                        <a:pt x="1598" y="1"/>
                      </a:moveTo>
                      <a:cubicBezTo>
                        <a:pt x="708" y="1"/>
                        <a:pt x="1" y="708"/>
                        <a:pt x="1" y="1575"/>
                      </a:cubicBezTo>
                      <a:cubicBezTo>
                        <a:pt x="1" y="2466"/>
                        <a:pt x="708" y="3173"/>
                        <a:pt x="1598" y="3173"/>
                      </a:cubicBezTo>
                      <a:cubicBezTo>
                        <a:pt x="2466" y="3173"/>
                        <a:pt x="3173" y="2466"/>
                        <a:pt x="3173" y="1575"/>
                      </a:cubicBezTo>
                      <a:cubicBezTo>
                        <a:pt x="3173" y="708"/>
                        <a:pt x="2466" y="1"/>
                        <a:pt x="159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20"/>
                <p:cNvSpPr/>
                <p:nvPr/>
              </p:nvSpPr>
              <p:spPr>
                <a:xfrm>
                  <a:off x="3572900" y="2384150"/>
                  <a:ext cx="139825" cy="13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70" extrusionOk="0">
                      <a:moveTo>
                        <a:pt x="2808" y="0"/>
                      </a:moveTo>
                      <a:cubicBezTo>
                        <a:pt x="1255" y="0"/>
                        <a:pt x="0" y="1233"/>
                        <a:pt x="0" y="2785"/>
                      </a:cubicBezTo>
                      <a:cubicBezTo>
                        <a:pt x="0" y="4314"/>
                        <a:pt x="1255" y="5570"/>
                        <a:pt x="2808" y="5570"/>
                      </a:cubicBezTo>
                      <a:cubicBezTo>
                        <a:pt x="4337" y="5570"/>
                        <a:pt x="5592" y="4314"/>
                        <a:pt x="5592" y="2785"/>
                      </a:cubicBezTo>
                      <a:cubicBezTo>
                        <a:pt x="5592" y="1233"/>
                        <a:pt x="4337" y="0"/>
                        <a:pt x="28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20"/>
                <p:cNvSpPr/>
                <p:nvPr/>
              </p:nvSpPr>
              <p:spPr>
                <a:xfrm>
                  <a:off x="5419450" y="2995300"/>
                  <a:ext cx="139825" cy="13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3" h="5593" extrusionOk="0">
                      <a:moveTo>
                        <a:pt x="2785" y="0"/>
                      </a:moveTo>
                      <a:cubicBezTo>
                        <a:pt x="1256" y="0"/>
                        <a:pt x="1" y="1256"/>
                        <a:pt x="1" y="2808"/>
                      </a:cubicBezTo>
                      <a:cubicBezTo>
                        <a:pt x="1" y="4337"/>
                        <a:pt x="1256" y="5592"/>
                        <a:pt x="2785" y="5592"/>
                      </a:cubicBezTo>
                      <a:cubicBezTo>
                        <a:pt x="4338" y="5592"/>
                        <a:pt x="5593" y="4337"/>
                        <a:pt x="5593" y="2808"/>
                      </a:cubicBezTo>
                      <a:cubicBezTo>
                        <a:pt x="5593" y="1256"/>
                        <a:pt x="4338" y="0"/>
                        <a:pt x="278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3" name="Google Shape;1793;p20"/>
                <p:cNvSpPr/>
                <p:nvPr/>
              </p:nvSpPr>
              <p:spPr>
                <a:xfrm>
                  <a:off x="3311550" y="1787275"/>
                  <a:ext cx="65075" cy="6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" h="2603" extrusionOk="0">
                      <a:moveTo>
                        <a:pt x="1301" y="0"/>
                      </a:moveTo>
                      <a:cubicBezTo>
                        <a:pt x="594" y="0"/>
                        <a:pt x="0" y="571"/>
                        <a:pt x="0" y="1301"/>
                      </a:cubicBezTo>
                      <a:cubicBezTo>
                        <a:pt x="0" y="2009"/>
                        <a:pt x="594" y="2602"/>
                        <a:pt x="1301" y="2602"/>
                      </a:cubicBezTo>
                      <a:cubicBezTo>
                        <a:pt x="2009" y="2602"/>
                        <a:pt x="2602" y="2009"/>
                        <a:pt x="2602" y="1301"/>
                      </a:cubicBezTo>
                      <a:cubicBezTo>
                        <a:pt x="2602" y="571"/>
                        <a:pt x="2009" y="0"/>
                        <a:pt x="1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4" name="Google Shape;1794;p20"/>
                <p:cNvSpPr/>
                <p:nvPr/>
              </p:nvSpPr>
              <p:spPr>
                <a:xfrm>
                  <a:off x="3501550" y="1519075"/>
                  <a:ext cx="143825" cy="1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5776" extrusionOk="0">
                      <a:moveTo>
                        <a:pt x="2877" y="388"/>
                      </a:moveTo>
                      <a:cubicBezTo>
                        <a:pt x="4246" y="388"/>
                        <a:pt x="5388" y="1507"/>
                        <a:pt x="5388" y="2899"/>
                      </a:cubicBezTo>
                      <a:cubicBezTo>
                        <a:pt x="5388" y="4269"/>
                        <a:pt x="4246" y="5410"/>
                        <a:pt x="2877" y="5410"/>
                      </a:cubicBezTo>
                      <a:cubicBezTo>
                        <a:pt x="1485" y="5410"/>
                        <a:pt x="366" y="4269"/>
                        <a:pt x="366" y="2899"/>
                      </a:cubicBezTo>
                      <a:cubicBezTo>
                        <a:pt x="366" y="1507"/>
                        <a:pt x="1485" y="388"/>
                        <a:pt x="2877" y="388"/>
                      </a:cubicBezTo>
                      <a:close/>
                      <a:moveTo>
                        <a:pt x="2877" y="0"/>
                      </a:moveTo>
                      <a:cubicBezTo>
                        <a:pt x="1279" y="0"/>
                        <a:pt x="1" y="1301"/>
                        <a:pt x="1" y="2899"/>
                      </a:cubicBezTo>
                      <a:cubicBezTo>
                        <a:pt x="1" y="4497"/>
                        <a:pt x="1279" y="5775"/>
                        <a:pt x="2877" y="5775"/>
                      </a:cubicBezTo>
                      <a:cubicBezTo>
                        <a:pt x="4475" y="5775"/>
                        <a:pt x="5753" y="4497"/>
                        <a:pt x="5753" y="2899"/>
                      </a:cubicBezTo>
                      <a:cubicBezTo>
                        <a:pt x="5753" y="1301"/>
                        <a:pt x="4475" y="0"/>
                        <a:pt x="28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5" name="Google Shape;1795;p20"/>
                <p:cNvSpPr/>
                <p:nvPr/>
              </p:nvSpPr>
              <p:spPr>
                <a:xfrm>
                  <a:off x="3526675" y="1544750"/>
                  <a:ext cx="936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4" h="3722" extrusionOk="0">
                      <a:moveTo>
                        <a:pt x="1872" y="0"/>
                      </a:moveTo>
                      <a:cubicBezTo>
                        <a:pt x="845" y="0"/>
                        <a:pt x="0" y="845"/>
                        <a:pt x="0" y="1872"/>
                      </a:cubicBezTo>
                      <a:cubicBezTo>
                        <a:pt x="0" y="2899"/>
                        <a:pt x="845" y="3721"/>
                        <a:pt x="1872" y="3721"/>
                      </a:cubicBezTo>
                      <a:cubicBezTo>
                        <a:pt x="2899" y="3721"/>
                        <a:pt x="3744" y="2899"/>
                        <a:pt x="3744" y="1872"/>
                      </a:cubicBezTo>
                      <a:cubicBezTo>
                        <a:pt x="3744" y="845"/>
                        <a:pt x="2899" y="0"/>
                        <a:pt x="18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6" name="Google Shape;1796;p20"/>
                <p:cNvSpPr/>
                <p:nvPr/>
              </p:nvSpPr>
              <p:spPr>
                <a:xfrm>
                  <a:off x="1930050" y="1563575"/>
                  <a:ext cx="106150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7" extrusionOk="0">
                      <a:moveTo>
                        <a:pt x="2123" y="1"/>
                      </a:moveTo>
                      <a:cubicBezTo>
                        <a:pt x="959" y="1"/>
                        <a:pt x="0" y="937"/>
                        <a:pt x="0" y="2123"/>
                      </a:cubicBezTo>
                      <a:cubicBezTo>
                        <a:pt x="0" y="3288"/>
                        <a:pt x="959" y="4246"/>
                        <a:pt x="2123" y="4246"/>
                      </a:cubicBezTo>
                      <a:cubicBezTo>
                        <a:pt x="3310" y="4246"/>
                        <a:pt x="4246" y="3288"/>
                        <a:pt x="4246" y="2123"/>
                      </a:cubicBezTo>
                      <a:cubicBezTo>
                        <a:pt x="4246" y="937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7" name="Google Shape;1797;p20"/>
                <p:cNvSpPr/>
                <p:nvPr/>
              </p:nvSpPr>
              <p:spPr>
                <a:xfrm>
                  <a:off x="1621325" y="1563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36" y="1"/>
                        <a:pt x="1" y="937"/>
                        <a:pt x="1" y="2123"/>
                      </a:cubicBezTo>
                      <a:cubicBezTo>
                        <a:pt x="1" y="3288"/>
                        <a:pt x="936" y="4246"/>
                        <a:pt x="2123" y="4246"/>
                      </a:cubicBezTo>
                      <a:cubicBezTo>
                        <a:pt x="3287" y="4246"/>
                        <a:pt x="4246" y="3288"/>
                        <a:pt x="4246" y="2123"/>
                      </a:cubicBezTo>
                      <a:cubicBezTo>
                        <a:pt x="4246" y="937"/>
                        <a:pt x="3287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8" name="Google Shape;1798;p20"/>
                <p:cNvSpPr/>
                <p:nvPr/>
              </p:nvSpPr>
              <p:spPr>
                <a:xfrm>
                  <a:off x="944550" y="1765575"/>
                  <a:ext cx="106175" cy="10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7" h="4247" extrusionOk="0">
                      <a:moveTo>
                        <a:pt x="2123" y="1"/>
                      </a:moveTo>
                      <a:cubicBezTo>
                        <a:pt x="959" y="1"/>
                        <a:pt x="1" y="960"/>
                        <a:pt x="1" y="2124"/>
                      </a:cubicBezTo>
                      <a:cubicBezTo>
                        <a:pt x="1" y="3311"/>
                        <a:pt x="959" y="4246"/>
                        <a:pt x="2123" y="4246"/>
                      </a:cubicBezTo>
                      <a:cubicBezTo>
                        <a:pt x="3310" y="4246"/>
                        <a:pt x="4246" y="3311"/>
                        <a:pt x="4246" y="2124"/>
                      </a:cubicBezTo>
                      <a:cubicBezTo>
                        <a:pt x="4246" y="960"/>
                        <a:pt x="3310" y="1"/>
                        <a:pt x="21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0"/>
                <p:cNvSpPr/>
                <p:nvPr/>
              </p:nvSpPr>
              <p:spPr>
                <a:xfrm>
                  <a:off x="-572625" y="2889150"/>
                  <a:ext cx="106150" cy="10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6" h="4246" extrusionOk="0">
                      <a:moveTo>
                        <a:pt x="2123" y="0"/>
                      </a:moveTo>
                      <a:cubicBezTo>
                        <a:pt x="959" y="0"/>
                        <a:pt x="0" y="936"/>
                        <a:pt x="0" y="2123"/>
                      </a:cubicBezTo>
                      <a:cubicBezTo>
                        <a:pt x="0" y="3287"/>
                        <a:pt x="959" y="4246"/>
                        <a:pt x="2123" y="4246"/>
                      </a:cubicBezTo>
                      <a:cubicBezTo>
                        <a:pt x="3287" y="4246"/>
                        <a:pt x="4246" y="3287"/>
                        <a:pt x="4246" y="2123"/>
                      </a:cubicBezTo>
                      <a:cubicBezTo>
                        <a:pt x="4246" y="936"/>
                        <a:pt x="3287" y="0"/>
                        <a:pt x="21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0"/>
                <p:cNvSpPr/>
                <p:nvPr/>
              </p:nvSpPr>
              <p:spPr>
                <a:xfrm>
                  <a:off x="3168300" y="1186975"/>
                  <a:ext cx="7250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922" extrusionOk="0">
                      <a:moveTo>
                        <a:pt x="1462" y="0"/>
                      </a:moveTo>
                      <a:cubicBezTo>
                        <a:pt x="640" y="0"/>
                        <a:pt x="1" y="639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1" y="2922"/>
                        <a:pt x="2900" y="2260"/>
                        <a:pt x="2900" y="1461"/>
                      </a:cubicBezTo>
                      <a:cubicBezTo>
                        <a:pt x="2900" y="639"/>
                        <a:pt x="2261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0"/>
                <p:cNvSpPr/>
                <p:nvPr/>
              </p:nvSpPr>
              <p:spPr>
                <a:xfrm>
                  <a:off x="1238425" y="1362725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2" y="0"/>
                      </a:moveTo>
                      <a:cubicBezTo>
                        <a:pt x="640" y="0"/>
                        <a:pt x="1" y="662"/>
                        <a:pt x="1" y="1461"/>
                      </a:cubicBezTo>
                      <a:cubicBezTo>
                        <a:pt x="1" y="2260"/>
                        <a:pt x="640" y="2922"/>
                        <a:pt x="1462" y="2922"/>
                      </a:cubicBezTo>
                      <a:cubicBezTo>
                        <a:pt x="2260" y="2922"/>
                        <a:pt x="2922" y="2260"/>
                        <a:pt x="2922" y="1461"/>
                      </a:cubicBezTo>
                      <a:cubicBezTo>
                        <a:pt x="2922" y="662"/>
                        <a:pt x="2260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0"/>
                <p:cNvSpPr/>
                <p:nvPr/>
              </p:nvSpPr>
              <p:spPr>
                <a:xfrm>
                  <a:off x="2281550" y="832600"/>
                  <a:ext cx="2995850" cy="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34" h="389" extrusionOk="0">
                      <a:moveTo>
                        <a:pt x="183" y="1"/>
                      </a:moveTo>
                      <a:cubicBezTo>
                        <a:pt x="69" y="1"/>
                        <a:pt x="0" y="92"/>
                        <a:pt x="0" y="183"/>
                      </a:cubicBezTo>
                      <a:cubicBezTo>
                        <a:pt x="0" y="297"/>
                        <a:pt x="69" y="389"/>
                        <a:pt x="183" y="389"/>
                      </a:cubicBezTo>
                      <a:lnTo>
                        <a:pt x="119628" y="389"/>
                      </a:lnTo>
                      <a:cubicBezTo>
                        <a:pt x="119742" y="389"/>
                        <a:pt x="119833" y="297"/>
                        <a:pt x="119833" y="183"/>
                      </a:cubicBezTo>
                      <a:cubicBezTo>
                        <a:pt x="119833" y="92"/>
                        <a:pt x="119742" y="1"/>
                        <a:pt x="11962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0"/>
                <p:cNvSpPr/>
                <p:nvPr/>
              </p:nvSpPr>
              <p:spPr>
                <a:xfrm>
                  <a:off x="2222775" y="800650"/>
                  <a:ext cx="73075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3" h="2922" extrusionOk="0">
                      <a:moveTo>
                        <a:pt x="1461" y="0"/>
                      </a:moveTo>
                      <a:cubicBezTo>
                        <a:pt x="640" y="0"/>
                        <a:pt x="0" y="662"/>
                        <a:pt x="0" y="1461"/>
                      </a:cubicBezTo>
                      <a:cubicBezTo>
                        <a:pt x="0" y="2283"/>
                        <a:pt x="640" y="2922"/>
                        <a:pt x="1461" y="2922"/>
                      </a:cubicBezTo>
                      <a:cubicBezTo>
                        <a:pt x="2260" y="2922"/>
                        <a:pt x="2922" y="2283"/>
                        <a:pt x="2922" y="1461"/>
                      </a:cubicBezTo>
                      <a:cubicBezTo>
                        <a:pt x="2922" y="662"/>
                        <a:pt x="2260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0"/>
                <p:cNvSpPr/>
                <p:nvPr/>
              </p:nvSpPr>
              <p:spPr>
                <a:xfrm>
                  <a:off x="5235725" y="800650"/>
                  <a:ext cx="73050" cy="7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" h="2922" extrusionOk="0">
                      <a:moveTo>
                        <a:pt x="1461" y="0"/>
                      </a:moveTo>
                      <a:cubicBezTo>
                        <a:pt x="662" y="0"/>
                        <a:pt x="0" y="662"/>
                        <a:pt x="0" y="1461"/>
                      </a:cubicBezTo>
                      <a:cubicBezTo>
                        <a:pt x="0" y="2283"/>
                        <a:pt x="662" y="2922"/>
                        <a:pt x="1461" y="2922"/>
                      </a:cubicBezTo>
                      <a:cubicBezTo>
                        <a:pt x="2283" y="2922"/>
                        <a:pt x="2922" y="2283"/>
                        <a:pt x="2922" y="1461"/>
                      </a:cubicBezTo>
                      <a:cubicBezTo>
                        <a:pt x="2922" y="662"/>
                        <a:pt x="2283" y="0"/>
                        <a:pt x="14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0"/>
                <p:cNvSpPr/>
                <p:nvPr/>
              </p:nvSpPr>
              <p:spPr>
                <a:xfrm>
                  <a:off x="5732175" y="319450"/>
                  <a:ext cx="1118450" cy="1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8" h="44699" extrusionOk="0">
                      <a:moveTo>
                        <a:pt x="44532" y="1"/>
                      </a:moveTo>
                      <a:cubicBezTo>
                        <a:pt x="44481" y="1"/>
                        <a:pt x="44430" y="18"/>
                        <a:pt x="44395" y="52"/>
                      </a:cubicBezTo>
                      <a:lnTo>
                        <a:pt x="91" y="44356"/>
                      </a:lnTo>
                      <a:cubicBezTo>
                        <a:pt x="0" y="44447"/>
                        <a:pt x="0" y="44562"/>
                        <a:pt x="91" y="44630"/>
                      </a:cubicBezTo>
                      <a:cubicBezTo>
                        <a:pt x="114" y="44676"/>
                        <a:pt x="160" y="44699"/>
                        <a:pt x="228" y="44699"/>
                      </a:cubicBezTo>
                      <a:cubicBezTo>
                        <a:pt x="274" y="44699"/>
                        <a:pt x="320" y="44676"/>
                        <a:pt x="342" y="44630"/>
                      </a:cubicBezTo>
                      <a:lnTo>
                        <a:pt x="44669" y="326"/>
                      </a:lnTo>
                      <a:cubicBezTo>
                        <a:pt x="44738" y="258"/>
                        <a:pt x="44738" y="121"/>
                        <a:pt x="44669" y="52"/>
                      </a:cubicBezTo>
                      <a:cubicBezTo>
                        <a:pt x="44635" y="18"/>
                        <a:pt x="44584" y="1"/>
                        <a:pt x="445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0"/>
                <p:cNvSpPr/>
                <p:nvPr/>
              </p:nvSpPr>
              <p:spPr>
                <a:xfrm>
                  <a:off x="5870250" y="381100"/>
                  <a:ext cx="1118475" cy="11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39" h="44698" extrusionOk="0">
                      <a:moveTo>
                        <a:pt x="44522" y="0"/>
                      </a:moveTo>
                      <a:cubicBezTo>
                        <a:pt x="44476" y="0"/>
                        <a:pt x="44430" y="17"/>
                        <a:pt x="44396" y="51"/>
                      </a:cubicBezTo>
                      <a:lnTo>
                        <a:pt x="69" y="44378"/>
                      </a:lnTo>
                      <a:cubicBezTo>
                        <a:pt x="1" y="44447"/>
                        <a:pt x="1" y="44561"/>
                        <a:pt x="69" y="44629"/>
                      </a:cubicBezTo>
                      <a:cubicBezTo>
                        <a:pt x="115" y="44675"/>
                        <a:pt x="161" y="44698"/>
                        <a:pt x="206" y="44698"/>
                      </a:cubicBezTo>
                      <a:cubicBezTo>
                        <a:pt x="252" y="44698"/>
                        <a:pt x="298" y="44675"/>
                        <a:pt x="343" y="44629"/>
                      </a:cubicBezTo>
                      <a:lnTo>
                        <a:pt x="44647" y="325"/>
                      </a:lnTo>
                      <a:cubicBezTo>
                        <a:pt x="44738" y="257"/>
                        <a:pt x="44738" y="120"/>
                        <a:pt x="44647" y="51"/>
                      </a:cubicBezTo>
                      <a:cubicBezTo>
                        <a:pt x="44613" y="17"/>
                        <a:pt x="44567" y="0"/>
                        <a:pt x="445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0"/>
                <p:cNvSpPr/>
                <p:nvPr/>
              </p:nvSpPr>
              <p:spPr>
                <a:xfrm>
                  <a:off x="4775775" y="1974875"/>
                  <a:ext cx="2300825" cy="70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33" h="28264" extrusionOk="0">
                      <a:moveTo>
                        <a:pt x="206" y="0"/>
                      </a:moveTo>
                      <a:cubicBezTo>
                        <a:pt x="155" y="0"/>
                        <a:pt x="104" y="17"/>
                        <a:pt x="69" y="51"/>
                      </a:cubicBezTo>
                      <a:cubicBezTo>
                        <a:pt x="1" y="120"/>
                        <a:pt x="1" y="234"/>
                        <a:pt x="69" y="325"/>
                      </a:cubicBezTo>
                      <a:lnTo>
                        <a:pt x="28007" y="28263"/>
                      </a:lnTo>
                      <a:lnTo>
                        <a:pt x="91850" y="28263"/>
                      </a:lnTo>
                      <a:cubicBezTo>
                        <a:pt x="91941" y="28263"/>
                        <a:pt x="92032" y="28172"/>
                        <a:pt x="92032" y="28058"/>
                      </a:cubicBezTo>
                      <a:cubicBezTo>
                        <a:pt x="92032" y="27967"/>
                        <a:pt x="91941" y="27875"/>
                        <a:pt x="91850" y="27875"/>
                      </a:cubicBezTo>
                      <a:lnTo>
                        <a:pt x="28167" y="27875"/>
                      </a:lnTo>
                      <a:lnTo>
                        <a:pt x="343" y="51"/>
                      </a:lnTo>
                      <a:cubicBezTo>
                        <a:pt x="309" y="17"/>
                        <a:pt x="258" y="0"/>
                        <a:pt x="2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0"/>
                <p:cNvSpPr/>
                <p:nvPr/>
              </p:nvSpPr>
              <p:spPr>
                <a:xfrm>
                  <a:off x="3518100" y="2023500"/>
                  <a:ext cx="1495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2" h="3722" extrusionOk="0">
                      <a:moveTo>
                        <a:pt x="1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0"/>
                <p:cNvSpPr/>
                <p:nvPr/>
              </p:nvSpPr>
              <p:spPr>
                <a:xfrm>
                  <a:off x="36305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0"/>
                <p:cNvSpPr/>
                <p:nvPr/>
              </p:nvSpPr>
              <p:spPr>
                <a:xfrm>
                  <a:off x="37423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584" y="3721"/>
                      </a:lnTo>
                      <a:lnTo>
                        <a:pt x="5980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0"/>
                <p:cNvSpPr/>
                <p:nvPr/>
              </p:nvSpPr>
              <p:spPr>
                <a:xfrm>
                  <a:off x="38547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0"/>
                <p:cNvSpPr/>
                <p:nvPr/>
              </p:nvSpPr>
              <p:spPr>
                <a:xfrm>
                  <a:off x="3966625" y="2023500"/>
                  <a:ext cx="14895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8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0"/>
                <p:cNvSpPr/>
                <p:nvPr/>
              </p:nvSpPr>
              <p:spPr>
                <a:xfrm>
                  <a:off x="407847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0" y="1"/>
                      </a:moveTo>
                      <a:lnTo>
                        <a:pt x="3607" y="3721"/>
                      </a:lnTo>
                      <a:lnTo>
                        <a:pt x="5981" y="3721"/>
                      </a:lnTo>
                      <a:lnTo>
                        <a:pt x="23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0"/>
                <p:cNvSpPr/>
                <p:nvPr/>
              </p:nvSpPr>
              <p:spPr>
                <a:xfrm>
                  <a:off x="4190875" y="2023500"/>
                  <a:ext cx="14897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9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58" y="3721"/>
                      </a:lnTo>
                      <a:lnTo>
                        <a:pt x="23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0"/>
                <p:cNvSpPr/>
                <p:nvPr/>
              </p:nvSpPr>
              <p:spPr>
                <a:xfrm>
                  <a:off x="4302725" y="2023500"/>
                  <a:ext cx="149525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1" h="3722" extrusionOk="0">
                      <a:moveTo>
                        <a:pt x="1" y="1"/>
                      </a:moveTo>
                      <a:lnTo>
                        <a:pt x="3584" y="3721"/>
                      </a:lnTo>
                      <a:lnTo>
                        <a:pt x="5981" y="3721"/>
                      </a:lnTo>
                      <a:lnTo>
                        <a:pt x="23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0"/>
                <p:cNvSpPr/>
                <p:nvPr/>
              </p:nvSpPr>
              <p:spPr>
                <a:xfrm>
                  <a:off x="27180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0"/>
                <p:cNvSpPr/>
                <p:nvPr/>
              </p:nvSpPr>
              <p:spPr>
                <a:xfrm>
                  <a:off x="29258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0" y="6916"/>
                      </a:lnTo>
                      <a:lnTo>
                        <a:pt x="44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0"/>
                <p:cNvSpPr/>
                <p:nvPr/>
              </p:nvSpPr>
              <p:spPr>
                <a:xfrm>
                  <a:off x="3133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2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0"/>
                <p:cNvSpPr/>
                <p:nvPr/>
              </p:nvSpPr>
              <p:spPr>
                <a:xfrm>
                  <a:off x="3341775" y="28001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1" y="0"/>
                      </a:moveTo>
                      <a:lnTo>
                        <a:pt x="6643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0"/>
                <p:cNvSpPr/>
                <p:nvPr/>
              </p:nvSpPr>
              <p:spPr>
                <a:xfrm>
                  <a:off x="35495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0" y="0"/>
                      </a:moveTo>
                      <a:lnTo>
                        <a:pt x="6665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0"/>
                <p:cNvSpPr/>
                <p:nvPr/>
              </p:nvSpPr>
              <p:spPr>
                <a:xfrm>
                  <a:off x="3757200" y="28001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1" y="0"/>
                      </a:moveTo>
                      <a:lnTo>
                        <a:pt x="6666" y="6916"/>
                      </a:lnTo>
                      <a:lnTo>
                        <a:pt x="11071" y="6916"/>
                      </a:lnTo>
                      <a:lnTo>
                        <a:pt x="44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0"/>
                <p:cNvSpPr/>
                <p:nvPr/>
              </p:nvSpPr>
              <p:spPr>
                <a:xfrm>
                  <a:off x="61139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0"/>
                <p:cNvSpPr/>
                <p:nvPr/>
              </p:nvSpPr>
              <p:spPr>
                <a:xfrm>
                  <a:off x="5906200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0"/>
                <p:cNvSpPr/>
                <p:nvPr/>
              </p:nvSpPr>
              <p:spPr>
                <a:xfrm>
                  <a:off x="5698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43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0"/>
                <p:cNvSpPr/>
                <p:nvPr/>
              </p:nvSpPr>
              <p:spPr>
                <a:xfrm>
                  <a:off x="5490225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28" y="6916"/>
                      </a:lnTo>
                      <a:lnTo>
                        <a:pt x="110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0"/>
                <p:cNvSpPr/>
                <p:nvPr/>
              </p:nvSpPr>
              <p:spPr>
                <a:xfrm>
                  <a:off x="52825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0"/>
                <p:cNvSpPr/>
                <p:nvPr/>
              </p:nvSpPr>
              <p:spPr>
                <a:xfrm>
                  <a:off x="5074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5" y="0"/>
                      </a:moveTo>
                      <a:lnTo>
                        <a:pt x="0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0"/>
                <p:cNvSpPr/>
                <p:nvPr/>
              </p:nvSpPr>
              <p:spPr>
                <a:xfrm>
                  <a:off x="4867075" y="435450"/>
                  <a:ext cx="2768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917" extrusionOk="0">
                      <a:moveTo>
                        <a:pt x="6643" y="0"/>
                      </a:moveTo>
                      <a:lnTo>
                        <a:pt x="1" y="6916"/>
                      </a:lnTo>
                      <a:lnTo>
                        <a:pt x="4406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0"/>
                <p:cNvSpPr/>
                <p:nvPr/>
              </p:nvSpPr>
              <p:spPr>
                <a:xfrm>
                  <a:off x="4658800" y="435450"/>
                  <a:ext cx="276775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1" h="6917" extrusionOk="0">
                      <a:moveTo>
                        <a:pt x="6666" y="0"/>
                      </a:moveTo>
                      <a:lnTo>
                        <a:pt x="1" y="6916"/>
                      </a:lnTo>
                      <a:lnTo>
                        <a:pt x="4429" y="6916"/>
                      </a:lnTo>
                      <a:lnTo>
                        <a:pt x="1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0"/>
                <p:cNvSpPr/>
                <p:nvPr/>
              </p:nvSpPr>
              <p:spPr>
                <a:xfrm>
                  <a:off x="48534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0"/>
                <p:cNvSpPr/>
                <p:nvPr/>
              </p:nvSpPr>
              <p:spPr>
                <a:xfrm>
                  <a:off x="49407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0"/>
                <p:cNvSpPr/>
                <p:nvPr/>
              </p:nvSpPr>
              <p:spPr>
                <a:xfrm>
                  <a:off x="50280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0"/>
                <p:cNvSpPr/>
                <p:nvPr/>
              </p:nvSpPr>
              <p:spPr>
                <a:xfrm>
                  <a:off x="5115300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0"/>
                <p:cNvSpPr/>
                <p:nvPr/>
              </p:nvSpPr>
              <p:spPr>
                <a:xfrm>
                  <a:off x="52026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5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0"/>
                <p:cNvSpPr/>
                <p:nvPr/>
              </p:nvSpPr>
              <p:spPr>
                <a:xfrm>
                  <a:off x="52899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516" y="3265"/>
                      </a:lnTo>
                      <a:lnTo>
                        <a:pt x="388" y="6209"/>
                      </a:lnTo>
                      <a:lnTo>
                        <a:pt x="2625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0"/>
                <p:cNvSpPr/>
                <p:nvPr/>
              </p:nvSpPr>
              <p:spPr>
                <a:xfrm>
                  <a:off x="53772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89" y="6209"/>
                      </a:lnTo>
                      <a:lnTo>
                        <a:pt x="2626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0"/>
                <p:cNvSpPr/>
                <p:nvPr/>
              </p:nvSpPr>
              <p:spPr>
                <a:xfrm>
                  <a:off x="5465100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1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30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0"/>
                <p:cNvSpPr/>
                <p:nvPr/>
              </p:nvSpPr>
              <p:spPr>
                <a:xfrm>
                  <a:off x="5552425" y="927325"/>
                  <a:ext cx="143250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0" h="6210" extrusionOk="0">
                      <a:moveTo>
                        <a:pt x="0" y="1"/>
                      </a:moveTo>
                      <a:lnTo>
                        <a:pt x="3492" y="3265"/>
                      </a:lnTo>
                      <a:lnTo>
                        <a:pt x="365" y="6209"/>
                      </a:lnTo>
                      <a:lnTo>
                        <a:pt x="2602" y="6209"/>
                      </a:lnTo>
                      <a:lnTo>
                        <a:pt x="5729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0"/>
                <p:cNvSpPr/>
                <p:nvPr/>
              </p:nvSpPr>
              <p:spPr>
                <a:xfrm>
                  <a:off x="56397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0" y="1"/>
                      </a:moveTo>
                      <a:lnTo>
                        <a:pt x="3493" y="3265"/>
                      </a:lnTo>
                      <a:lnTo>
                        <a:pt x="366" y="6209"/>
                      </a:lnTo>
                      <a:lnTo>
                        <a:pt x="2602" y="6209"/>
                      </a:lnTo>
                      <a:lnTo>
                        <a:pt x="5752" y="3265"/>
                      </a:lnTo>
                      <a:lnTo>
                        <a:pt x="22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0"/>
                <p:cNvSpPr/>
                <p:nvPr/>
              </p:nvSpPr>
              <p:spPr>
                <a:xfrm>
                  <a:off x="5727025" y="927325"/>
                  <a:ext cx="143825" cy="15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3" h="6210" extrusionOk="0">
                      <a:moveTo>
                        <a:pt x="1" y="1"/>
                      </a:moveTo>
                      <a:lnTo>
                        <a:pt x="3516" y="3265"/>
                      </a:lnTo>
                      <a:lnTo>
                        <a:pt x="366" y="6209"/>
                      </a:lnTo>
                      <a:lnTo>
                        <a:pt x="2603" y="6209"/>
                      </a:lnTo>
                      <a:lnTo>
                        <a:pt x="5753" y="3265"/>
                      </a:lnTo>
                      <a:lnTo>
                        <a:pt x="22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841" name="Google Shape;1841;p20"/>
              <p:cNvCxnSpPr/>
              <p:nvPr/>
            </p:nvCxnSpPr>
            <p:spPr>
              <a:xfrm>
                <a:off x="7315575" y="705500"/>
                <a:ext cx="1963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2" name="Google Shape;1842;p20"/>
            <p:cNvSpPr/>
            <p:nvPr/>
          </p:nvSpPr>
          <p:spPr>
            <a:xfrm flipH="1">
              <a:off x="6008353" y="-398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3" name="Google Shape;1843;p20"/>
          <p:cNvSpPr txBox="1">
            <a:spLocks noGrp="1"/>
          </p:cNvSpPr>
          <p:nvPr>
            <p:ph type="title"/>
          </p:nvPr>
        </p:nvSpPr>
        <p:spPr>
          <a:xfrm>
            <a:off x="720000" y="314175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4" name="Google Shape;1844;p20"/>
          <p:cNvSpPr txBox="1">
            <a:spLocks noGrp="1"/>
          </p:cNvSpPr>
          <p:nvPr>
            <p:ph type="subTitle" idx="1"/>
          </p:nvPr>
        </p:nvSpPr>
        <p:spPr>
          <a:xfrm>
            <a:off x="3488850" y="1978325"/>
            <a:ext cx="2166300" cy="158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45" name="Google Shape;1845;p20"/>
          <p:cNvSpPr txBox="1"/>
          <p:nvPr/>
        </p:nvSpPr>
        <p:spPr>
          <a:xfrm>
            <a:off x="2493000" y="3787200"/>
            <a:ext cx="4158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659186" y="1893447"/>
            <a:ext cx="751443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>
                <a:solidFill>
                  <a:schemeClr val="dk2"/>
                </a:solidFill>
              </a:rPr>
              <a:t>DO-DOTASK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</a:t>
            </a:r>
            <a:r>
              <a:rPr lang="en" dirty="0" smtClean="0"/>
              <a:t>usiness model canvas</a:t>
            </a:r>
            <a:endParaRPr dirty="0"/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goals</a:t>
            </a:r>
            <a:endParaRPr dirty="0"/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30"/>
          <p:cNvSpPr txBox="1">
            <a:spLocks noGrp="1"/>
          </p:cNvSpPr>
          <p:nvPr>
            <p:ph type="title"/>
          </p:nvPr>
        </p:nvSpPr>
        <p:spPr>
          <a:xfrm>
            <a:off x="720000" y="1581275"/>
            <a:ext cx="3509700" cy="63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2038" name="Google Shape;2038;p30"/>
          <p:cNvSpPr txBox="1">
            <a:spLocks noGrp="1"/>
          </p:cNvSpPr>
          <p:nvPr>
            <p:ph type="subTitle" idx="1"/>
          </p:nvPr>
        </p:nvSpPr>
        <p:spPr>
          <a:xfrm>
            <a:off x="710669" y="2066057"/>
            <a:ext cx="3509700" cy="138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Do-</a:t>
            </a:r>
            <a:r>
              <a:rPr lang="en-PH" dirty="0" err="1" smtClean="0"/>
              <a:t>dotask</a:t>
            </a:r>
            <a:r>
              <a:rPr lang="en-PH" dirty="0" smtClean="0"/>
              <a:t> is a web application that can help people manage their time using automated time managing functions.</a:t>
            </a:r>
            <a:endParaRPr dirty="0"/>
          </a:p>
        </p:txBody>
      </p:sp>
      <p:pic>
        <p:nvPicPr>
          <p:cNvPr id="2039" name="Google Shape;2039;p30"/>
          <p:cNvPicPr preferRelativeResize="0"/>
          <p:nvPr/>
        </p:nvPicPr>
        <p:blipFill rotWithShape="1">
          <a:blip r:embed="rId3">
            <a:alphaModFix/>
          </a:blip>
          <a:srcRect l="11077" r="11077"/>
          <a:stretch/>
        </p:blipFill>
        <p:spPr>
          <a:xfrm>
            <a:off x="4589375" y="732288"/>
            <a:ext cx="4301544" cy="3686728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3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219" name="Google Shape;2219;p37"/>
          <p:cNvSpPr txBox="1">
            <a:spLocks noGrp="1"/>
          </p:cNvSpPr>
          <p:nvPr>
            <p:ph type="title" idx="3"/>
          </p:nvPr>
        </p:nvSpPr>
        <p:spPr>
          <a:xfrm>
            <a:off x="121635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let the product be well known</a:t>
            </a:r>
            <a:endParaRPr dirty="0"/>
          </a:p>
        </p:txBody>
      </p:sp>
      <p:sp>
        <p:nvSpPr>
          <p:cNvPr id="2220" name="Google Shape;2220;p37"/>
          <p:cNvSpPr txBox="1">
            <a:spLocks noGrp="1"/>
          </p:cNvSpPr>
          <p:nvPr>
            <p:ph type="title" idx="4"/>
          </p:nvPr>
        </p:nvSpPr>
        <p:spPr>
          <a:xfrm>
            <a:off x="5234100" y="2984775"/>
            <a:ext cx="2693700" cy="35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To earn and improve</a:t>
            </a:r>
            <a:endParaRPr dirty="0"/>
          </a:p>
        </p:txBody>
      </p:sp>
      <p:grpSp>
        <p:nvGrpSpPr>
          <p:cNvPr id="2221" name="Google Shape;2221;p37"/>
          <p:cNvGrpSpPr/>
          <p:nvPr/>
        </p:nvGrpSpPr>
        <p:grpSpPr>
          <a:xfrm>
            <a:off x="2123132" y="1694596"/>
            <a:ext cx="4897912" cy="877163"/>
            <a:chOff x="2123132" y="1694596"/>
            <a:chExt cx="4897912" cy="877163"/>
          </a:xfrm>
        </p:grpSpPr>
        <p:grpSp>
          <p:nvGrpSpPr>
            <p:cNvPr id="2222" name="Google Shape;2222;p37"/>
            <p:cNvGrpSpPr/>
            <p:nvPr/>
          </p:nvGrpSpPr>
          <p:grpSpPr>
            <a:xfrm>
              <a:off x="2123132" y="1694596"/>
              <a:ext cx="4897912" cy="877163"/>
              <a:chOff x="2123132" y="1694596"/>
              <a:chExt cx="4897912" cy="877163"/>
            </a:xfrm>
          </p:grpSpPr>
          <p:grpSp>
            <p:nvGrpSpPr>
              <p:cNvPr id="2223" name="Google Shape;2223;p37"/>
              <p:cNvGrpSpPr/>
              <p:nvPr/>
            </p:nvGrpSpPr>
            <p:grpSpPr>
              <a:xfrm>
                <a:off x="2123132" y="1694596"/>
                <a:ext cx="980795" cy="877163"/>
                <a:chOff x="2123132" y="1694596"/>
                <a:chExt cx="980795" cy="877163"/>
              </a:xfrm>
            </p:grpSpPr>
            <p:sp>
              <p:nvSpPr>
                <p:cNvPr id="2224" name="Google Shape;2224;p37"/>
                <p:cNvSpPr/>
                <p:nvPr/>
              </p:nvSpPr>
              <p:spPr>
                <a:xfrm>
                  <a:off x="2211467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37"/>
                <p:cNvSpPr/>
                <p:nvPr/>
              </p:nvSpPr>
              <p:spPr>
                <a:xfrm>
                  <a:off x="2211467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37"/>
                <p:cNvSpPr/>
                <p:nvPr/>
              </p:nvSpPr>
              <p:spPr>
                <a:xfrm>
                  <a:off x="2211467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37"/>
                <p:cNvSpPr/>
                <p:nvPr/>
              </p:nvSpPr>
              <p:spPr>
                <a:xfrm>
                  <a:off x="2257032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37"/>
                <p:cNvSpPr/>
                <p:nvPr/>
              </p:nvSpPr>
              <p:spPr>
                <a:xfrm>
                  <a:off x="291183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37"/>
                <p:cNvSpPr/>
                <p:nvPr/>
              </p:nvSpPr>
              <p:spPr>
                <a:xfrm>
                  <a:off x="291183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37"/>
                <p:cNvSpPr/>
                <p:nvPr/>
              </p:nvSpPr>
              <p:spPr>
                <a:xfrm>
                  <a:off x="291183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37"/>
                <p:cNvSpPr/>
                <p:nvPr/>
              </p:nvSpPr>
              <p:spPr>
                <a:xfrm>
                  <a:off x="2235768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37"/>
                <p:cNvSpPr/>
                <p:nvPr/>
              </p:nvSpPr>
              <p:spPr>
                <a:xfrm>
                  <a:off x="2123132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37"/>
                <p:cNvSpPr/>
                <p:nvPr/>
              </p:nvSpPr>
              <p:spPr>
                <a:xfrm>
                  <a:off x="3006456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37"/>
                <p:cNvSpPr/>
                <p:nvPr/>
              </p:nvSpPr>
              <p:spPr>
                <a:xfrm>
                  <a:off x="300331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37"/>
                <p:cNvSpPr/>
                <p:nvPr/>
              </p:nvSpPr>
              <p:spPr>
                <a:xfrm>
                  <a:off x="3003331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6" name="Google Shape;2236;p37"/>
              <p:cNvGrpSpPr/>
              <p:nvPr/>
            </p:nvGrpSpPr>
            <p:grpSpPr>
              <a:xfrm>
                <a:off x="6040248" y="1694596"/>
                <a:ext cx="980795" cy="877163"/>
                <a:chOff x="6040248" y="1694596"/>
                <a:chExt cx="980795" cy="877163"/>
              </a:xfrm>
            </p:grpSpPr>
            <p:sp>
              <p:nvSpPr>
                <p:cNvPr id="2237" name="Google Shape;2237;p37"/>
                <p:cNvSpPr/>
                <p:nvPr/>
              </p:nvSpPr>
              <p:spPr>
                <a:xfrm flipH="1">
                  <a:off x="6932586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8" name="Google Shape;2238;p37"/>
                <p:cNvSpPr/>
                <p:nvPr/>
              </p:nvSpPr>
              <p:spPr>
                <a:xfrm flipH="1">
                  <a:off x="6932586" y="1804195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52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9" name="Google Shape;2239;p37"/>
                <p:cNvSpPr/>
                <p:nvPr/>
              </p:nvSpPr>
              <p:spPr>
                <a:xfrm flipH="1">
                  <a:off x="6932586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0" name="Google Shape;2240;p37"/>
                <p:cNvSpPr/>
                <p:nvPr/>
              </p:nvSpPr>
              <p:spPr>
                <a:xfrm flipH="1">
                  <a:off x="6253481" y="1782810"/>
                  <a:ext cx="63366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5" h="1" fill="none" extrusionOk="0">
                      <a:moveTo>
                        <a:pt x="1" y="1"/>
                      </a:moveTo>
                      <a:lnTo>
                        <a:pt x="52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1" name="Google Shape;2241;p37"/>
                <p:cNvSpPr/>
                <p:nvPr/>
              </p:nvSpPr>
              <p:spPr>
                <a:xfrm flipH="1">
                  <a:off x="6232222" y="1782810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2" name="Google Shape;2242;p37"/>
                <p:cNvSpPr/>
                <p:nvPr/>
              </p:nvSpPr>
              <p:spPr>
                <a:xfrm flipH="1">
                  <a:off x="6232222" y="1825459"/>
                  <a:ext cx="122" cy="63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214" fill="none" extrusionOk="0">
                      <a:moveTo>
                        <a:pt x="0" y="1"/>
                      </a:moveTo>
                      <a:lnTo>
                        <a:pt x="0" y="521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3" name="Google Shape;2243;p37"/>
                <p:cNvSpPr/>
                <p:nvPr/>
              </p:nvSpPr>
              <p:spPr>
                <a:xfrm flipH="1">
                  <a:off x="6232222" y="2483296"/>
                  <a:ext cx="122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4" name="Google Shape;2244;p37"/>
                <p:cNvSpPr/>
                <p:nvPr/>
              </p:nvSpPr>
              <p:spPr>
                <a:xfrm flipH="1">
                  <a:off x="6274866" y="2483296"/>
                  <a:ext cx="633540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4" h="1" fill="none" extrusionOk="0">
                      <a:moveTo>
                        <a:pt x="5214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5" name="Google Shape;2245;p37"/>
                <p:cNvSpPr/>
                <p:nvPr/>
              </p:nvSpPr>
              <p:spPr>
                <a:xfrm flipH="1">
                  <a:off x="6140843" y="1694596"/>
                  <a:ext cx="880200" cy="877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4" h="7219" fill="none" extrusionOk="0">
                      <a:moveTo>
                        <a:pt x="0" y="0"/>
                      </a:moveTo>
                      <a:lnTo>
                        <a:pt x="7243" y="0"/>
                      </a:lnTo>
                      <a:lnTo>
                        <a:pt x="7243" y="7218"/>
                      </a:lnTo>
                      <a:lnTo>
                        <a:pt x="0" y="721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6" name="Google Shape;2246;p37"/>
                <p:cNvSpPr/>
                <p:nvPr/>
              </p:nvSpPr>
              <p:spPr>
                <a:xfrm flipH="1">
                  <a:off x="6040248" y="1913794"/>
                  <a:ext cx="100608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8" h="1" fill="none" extrusionOk="0">
                      <a:moveTo>
                        <a:pt x="1" y="1"/>
                      </a:moveTo>
                      <a:lnTo>
                        <a:pt x="828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7" name="Google Shape;2247;p37"/>
                <p:cNvSpPr/>
                <p:nvPr/>
              </p:nvSpPr>
              <p:spPr>
                <a:xfrm flipH="1">
                  <a:off x="6064537" y="2005167"/>
                  <a:ext cx="76307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1" fill="none" extrusionOk="0">
                      <a:moveTo>
                        <a:pt x="1" y="1"/>
                      </a:moveTo>
                      <a:lnTo>
                        <a:pt x="627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8" name="Google Shape;2248;p37"/>
                <p:cNvSpPr/>
                <p:nvPr/>
              </p:nvSpPr>
              <p:spPr>
                <a:xfrm flipH="1">
                  <a:off x="6073563" y="2245750"/>
                  <a:ext cx="64156" cy="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" h="1" fill="none" extrusionOk="0">
                      <a:moveTo>
                        <a:pt x="1" y="0"/>
                      </a:moveTo>
                      <a:lnTo>
                        <a:pt x="52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249" name="Google Shape;2249;p37"/>
              <p:cNvCxnSpPr/>
              <p:nvPr/>
            </p:nvCxnSpPr>
            <p:spPr>
              <a:xfrm>
                <a:off x="3006175" y="2137325"/>
                <a:ext cx="313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50" name="Google Shape;2250;p37"/>
            <p:cNvSpPr/>
            <p:nvPr/>
          </p:nvSpPr>
          <p:spPr>
            <a:xfrm>
              <a:off x="2553163" y="2094075"/>
              <a:ext cx="63300" cy="63950"/>
            </a:xfrm>
            <a:custGeom>
              <a:avLst/>
              <a:gdLst/>
              <a:ahLst/>
              <a:cxnLst/>
              <a:rect l="l" t="t" r="r" b="b"/>
              <a:pathLst>
                <a:path w="2532" h="2558" extrusionOk="0">
                  <a:moveTo>
                    <a:pt x="1279" y="1"/>
                  </a:moveTo>
                  <a:cubicBezTo>
                    <a:pt x="577" y="1"/>
                    <a:pt x="1" y="577"/>
                    <a:pt x="1" y="1279"/>
                  </a:cubicBezTo>
                  <a:cubicBezTo>
                    <a:pt x="1" y="1981"/>
                    <a:pt x="577" y="2557"/>
                    <a:pt x="1279" y="2557"/>
                  </a:cubicBezTo>
                  <a:cubicBezTo>
                    <a:pt x="1981" y="2557"/>
                    <a:pt x="2532" y="1981"/>
                    <a:pt x="2532" y="1279"/>
                  </a:cubicBezTo>
                  <a:cubicBezTo>
                    <a:pt x="2532" y="577"/>
                    <a:pt x="1981" y="1"/>
                    <a:pt x="12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2553163" y="2094075"/>
              <a:ext cx="63300" cy="63950"/>
            </a:xfrm>
            <a:custGeom>
              <a:avLst/>
              <a:gdLst/>
              <a:ahLst/>
              <a:cxnLst/>
              <a:rect l="l" t="t" r="r" b="b"/>
              <a:pathLst>
                <a:path w="2532" h="2558" fill="none" extrusionOk="0">
                  <a:moveTo>
                    <a:pt x="2532" y="1279"/>
                  </a:moveTo>
                  <a:cubicBezTo>
                    <a:pt x="2532" y="1981"/>
                    <a:pt x="1981" y="2557"/>
                    <a:pt x="1279" y="2557"/>
                  </a:cubicBezTo>
                  <a:cubicBezTo>
                    <a:pt x="577" y="2557"/>
                    <a:pt x="1" y="1981"/>
                    <a:pt x="1" y="1279"/>
                  </a:cubicBezTo>
                  <a:cubicBezTo>
                    <a:pt x="1" y="577"/>
                    <a:pt x="577" y="1"/>
                    <a:pt x="1279" y="1"/>
                  </a:cubicBezTo>
                  <a:cubicBezTo>
                    <a:pt x="1981" y="1"/>
                    <a:pt x="2532" y="577"/>
                    <a:pt x="2532" y="1279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2490513" y="2135425"/>
              <a:ext cx="188625" cy="302050"/>
            </a:xfrm>
            <a:custGeom>
              <a:avLst/>
              <a:gdLst/>
              <a:ahLst/>
              <a:cxnLst/>
              <a:rect l="l" t="t" r="r" b="b"/>
              <a:pathLst>
                <a:path w="7545" h="12082" extrusionOk="0">
                  <a:moveTo>
                    <a:pt x="1880" y="1"/>
                  </a:moveTo>
                  <a:lnTo>
                    <a:pt x="777" y="7119"/>
                  </a:lnTo>
                  <a:lnTo>
                    <a:pt x="401" y="9550"/>
                  </a:lnTo>
                  <a:lnTo>
                    <a:pt x="0" y="12081"/>
                  </a:lnTo>
                  <a:lnTo>
                    <a:pt x="7544" y="12081"/>
                  </a:lnTo>
                  <a:lnTo>
                    <a:pt x="7168" y="9550"/>
                  </a:lnTo>
                  <a:lnTo>
                    <a:pt x="6792" y="7119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2490513" y="2135425"/>
              <a:ext cx="188625" cy="302050"/>
            </a:xfrm>
            <a:custGeom>
              <a:avLst/>
              <a:gdLst/>
              <a:ahLst/>
              <a:cxnLst/>
              <a:rect l="l" t="t" r="r" b="b"/>
              <a:pathLst>
                <a:path w="7545" h="12082" fill="none" extrusionOk="0">
                  <a:moveTo>
                    <a:pt x="7544" y="12081"/>
                  </a:moveTo>
                  <a:lnTo>
                    <a:pt x="0" y="12081"/>
                  </a:lnTo>
                  <a:lnTo>
                    <a:pt x="401" y="9550"/>
                  </a:lnTo>
                  <a:lnTo>
                    <a:pt x="777" y="7119"/>
                  </a:lnTo>
                  <a:lnTo>
                    <a:pt x="1880" y="1"/>
                  </a:lnTo>
                  <a:lnTo>
                    <a:pt x="5690" y="1"/>
                  </a:lnTo>
                  <a:lnTo>
                    <a:pt x="6792" y="7119"/>
                  </a:lnTo>
                  <a:lnTo>
                    <a:pt x="7168" y="9550"/>
                  </a:ln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2500538" y="2313375"/>
              <a:ext cx="169200" cy="60800"/>
            </a:xfrm>
            <a:custGeom>
              <a:avLst/>
              <a:gdLst/>
              <a:ahLst/>
              <a:cxnLst/>
              <a:rect l="l" t="t" r="r" b="b"/>
              <a:pathLst>
                <a:path w="6768" h="2432" extrusionOk="0">
                  <a:moveTo>
                    <a:pt x="376" y="1"/>
                  </a:moveTo>
                  <a:lnTo>
                    <a:pt x="0" y="2432"/>
                  </a:lnTo>
                  <a:lnTo>
                    <a:pt x="6767" y="2432"/>
                  </a:lnTo>
                  <a:lnTo>
                    <a:pt x="6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2500538" y="2313375"/>
              <a:ext cx="169200" cy="60800"/>
            </a:xfrm>
            <a:custGeom>
              <a:avLst/>
              <a:gdLst/>
              <a:ahLst/>
              <a:cxnLst/>
              <a:rect l="l" t="t" r="r" b="b"/>
              <a:pathLst>
                <a:path w="6768" h="2432" fill="none" extrusionOk="0">
                  <a:moveTo>
                    <a:pt x="6767" y="2432"/>
                  </a:moveTo>
                  <a:lnTo>
                    <a:pt x="0" y="2432"/>
                  </a:lnTo>
                  <a:lnTo>
                    <a:pt x="376" y="1"/>
                  </a:lnTo>
                  <a:lnTo>
                    <a:pt x="6391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2447263" y="1954875"/>
              <a:ext cx="109050" cy="98600"/>
            </a:xfrm>
            <a:custGeom>
              <a:avLst/>
              <a:gdLst/>
              <a:ahLst/>
              <a:cxnLst/>
              <a:rect l="l" t="t" r="r" b="b"/>
              <a:pathLst>
                <a:path w="4362" h="3944" extrusionOk="0">
                  <a:moveTo>
                    <a:pt x="716" y="0"/>
                  </a:moveTo>
                  <a:cubicBezTo>
                    <a:pt x="541" y="0"/>
                    <a:pt x="362" y="70"/>
                    <a:pt x="227" y="205"/>
                  </a:cubicBezTo>
                  <a:cubicBezTo>
                    <a:pt x="1" y="456"/>
                    <a:pt x="26" y="857"/>
                    <a:pt x="277" y="1107"/>
                  </a:cubicBezTo>
                  <a:lnTo>
                    <a:pt x="3209" y="3789"/>
                  </a:lnTo>
                  <a:cubicBezTo>
                    <a:pt x="3336" y="3893"/>
                    <a:pt x="3490" y="3944"/>
                    <a:pt x="3640" y="3944"/>
                  </a:cubicBezTo>
                  <a:cubicBezTo>
                    <a:pt x="3817" y="3944"/>
                    <a:pt x="3990" y="3874"/>
                    <a:pt x="4111" y="3739"/>
                  </a:cubicBezTo>
                  <a:cubicBezTo>
                    <a:pt x="4362" y="3488"/>
                    <a:pt x="4337" y="3087"/>
                    <a:pt x="4061" y="2837"/>
                  </a:cubicBezTo>
                  <a:lnTo>
                    <a:pt x="1129" y="155"/>
                  </a:lnTo>
                  <a:cubicBezTo>
                    <a:pt x="1013" y="51"/>
                    <a:pt x="866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2447263" y="1953100"/>
              <a:ext cx="109050" cy="102150"/>
            </a:xfrm>
            <a:custGeom>
              <a:avLst/>
              <a:gdLst/>
              <a:ahLst/>
              <a:cxnLst/>
              <a:rect l="l" t="t" r="r" b="b"/>
              <a:pathLst>
                <a:path w="4362" h="4086" fill="none" extrusionOk="0">
                  <a:moveTo>
                    <a:pt x="4111" y="3810"/>
                  </a:moveTo>
                  <a:lnTo>
                    <a:pt x="4111" y="3810"/>
                  </a:lnTo>
                  <a:cubicBezTo>
                    <a:pt x="3886" y="4061"/>
                    <a:pt x="3485" y="4086"/>
                    <a:pt x="3209" y="3860"/>
                  </a:cubicBezTo>
                  <a:lnTo>
                    <a:pt x="277" y="1178"/>
                  </a:lnTo>
                  <a:cubicBezTo>
                    <a:pt x="26" y="928"/>
                    <a:pt x="1" y="527"/>
                    <a:pt x="227" y="276"/>
                  </a:cubicBezTo>
                  <a:cubicBezTo>
                    <a:pt x="477" y="26"/>
                    <a:pt x="878" y="1"/>
                    <a:pt x="1129" y="226"/>
                  </a:cubicBezTo>
                  <a:lnTo>
                    <a:pt x="4061" y="2908"/>
                  </a:lnTo>
                  <a:cubicBezTo>
                    <a:pt x="4337" y="3158"/>
                    <a:pt x="4362" y="3559"/>
                    <a:pt x="4111" y="3810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2521213" y="2006350"/>
              <a:ext cx="127850" cy="100275"/>
            </a:xfrm>
            <a:custGeom>
              <a:avLst/>
              <a:gdLst/>
              <a:ahLst/>
              <a:cxnLst/>
              <a:rect l="l" t="t" r="r" b="b"/>
              <a:pathLst>
                <a:path w="5114" h="4011" extrusionOk="0">
                  <a:moveTo>
                    <a:pt x="0" y="1"/>
                  </a:moveTo>
                  <a:lnTo>
                    <a:pt x="752" y="4011"/>
                  </a:lnTo>
                  <a:lnTo>
                    <a:pt x="4361" y="4011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2521213" y="2006350"/>
              <a:ext cx="127850" cy="100275"/>
            </a:xfrm>
            <a:custGeom>
              <a:avLst/>
              <a:gdLst/>
              <a:ahLst/>
              <a:cxnLst/>
              <a:rect l="l" t="t" r="r" b="b"/>
              <a:pathLst>
                <a:path w="5114" h="4011" fill="none" extrusionOk="0">
                  <a:moveTo>
                    <a:pt x="4361" y="4011"/>
                  </a:moveTo>
                  <a:lnTo>
                    <a:pt x="752" y="4011"/>
                  </a:lnTo>
                  <a:lnTo>
                    <a:pt x="0" y="1"/>
                  </a:lnTo>
                  <a:lnTo>
                    <a:pt x="5113" y="1"/>
                  </a:ln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2618338" y="1908625"/>
              <a:ext cx="31975" cy="107150"/>
            </a:xfrm>
            <a:custGeom>
              <a:avLst/>
              <a:gdLst/>
              <a:ahLst/>
              <a:cxnLst/>
              <a:rect l="l" t="t" r="r" b="b"/>
              <a:pathLst>
                <a:path w="1279" h="4286" extrusionOk="0">
                  <a:moveTo>
                    <a:pt x="627" y="0"/>
                  </a:moveTo>
                  <a:cubicBezTo>
                    <a:pt x="276" y="0"/>
                    <a:pt x="0" y="276"/>
                    <a:pt x="0" y="627"/>
                  </a:cubicBezTo>
                  <a:lnTo>
                    <a:pt x="0" y="3659"/>
                  </a:lnTo>
                  <a:cubicBezTo>
                    <a:pt x="0" y="4010"/>
                    <a:pt x="276" y="4286"/>
                    <a:pt x="627" y="4286"/>
                  </a:cubicBezTo>
                  <a:lnTo>
                    <a:pt x="677" y="4286"/>
                  </a:lnTo>
                  <a:cubicBezTo>
                    <a:pt x="1003" y="4286"/>
                    <a:pt x="1278" y="4010"/>
                    <a:pt x="1278" y="3659"/>
                  </a:cubicBezTo>
                  <a:lnTo>
                    <a:pt x="1278" y="627"/>
                  </a:lnTo>
                  <a:cubicBezTo>
                    <a:pt x="1278" y="276"/>
                    <a:pt x="1003" y="0"/>
                    <a:pt x="6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2618338" y="1908625"/>
              <a:ext cx="31975" cy="107150"/>
            </a:xfrm>
            <a:custGeom>
              <a:avLst/>
              <a:gdLst/>
              <a:ahLst/>
              <a:cxnLst/>
              <a:rect l="l" t="t" r="r" b="b"/>
              <a:pathLst>
                <a:path w="1279" h="4286" fill="none" extrusionOk="0">
                  <a:moveTo>
                    <a:pt x="677" y="4286"/>
                  </a:moveTo>
                  <a:lnTo>
                    <a:pt x="627" y="4286"/>
                  </a:lnTo>
                  <a:cubicBezTo>
                    <a:pt x="276" y="4286"/>
                    <a:pt x="0" y="4010"/>
                    <a:pt x="0" y="3659"/>
                  </a:cubicBezTo>
                  <a:lnTo>
                    <a:pt x="0" y="627"/>
                  </a:lnTo>
                  <a:cubicBezTo>
                    <a:pt x="0" y="276"/>
                    <a:pt x="276" y="0"/>
                    <a:pt x="627" y="0"/>
                  </a:cubicBezTo>
                  <a:lnTo>
                    <a:pt x="677" y="0"/>
                  </a:lnTo>
                  <a:cubicBezTo>
                    <a:pt x="1003" y="0"/>
                    <a:pt x="1278" y="276"/>
                    <a:pt x="1278" y="627"/>
                  </a:cubicBezTo>
                  <a:lnTo>
                    <a:pt x="1278" y="3659"/>
                  </a:lnTo>
                  <a:cubicBezTo>
                    <a:pt x="1278" y="4010"/>
                    <a:pt x="1003" y="4286"/>
                    <a:pt x="677" y="4286"/>
                  </a:cubicBezTo>
                  <a:close/>
                </a:path>
              </a:pathLst>
            </a:custGeom>
            <a:noFill/>
            <a:ln w="81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2586988" y="1837175"/>
              <a:ext cx="31375" cy="177975"/>
            </a:xfrm>
            <a:custGeom>
              <a:avLst/>
              <a:gdLst/>
              <a:ahLst/>
              <a:cxnLst/>
              <a:rect l="l" t="t" r="r" b="b"/>
              <a:pathLst>
                <a:path w="1255" h="7119" extrusionOk="0">
                  <a:moveTo>
                    <a:pt x="602" y="1"/>
                  </a:moveTo>
                  <a:cubicBezTo>
                    <a:pt x="252" y="1"/>
                    <a:pt x="1" y="277"/>
                    <a:pt x="1" y="602"/>
                  </a:cubicBezTo>
                  <a:lnTo>
                    <a:pt x="1" y="6492"/>
                  </a:lnTo>
                  <a:cubicBezTo>
                    <a:pt x="1" y="6843"/>
                    <a:pt x="252" y="7119"/>
                    <a:pt x="602" y="7119"/>
                  </a:cubicBezTo>
                  <a:lnTo>
                    <a:pt x="653" y="7119"/>
                  </a:lnTo>
                  <a:cubicBezTo>
                    <a:pt x="978" y="7119"/>
                    <a:pt x="1254" y="6843"/>
                    <a:pt x="1254" y="6492"/>
                  </a:cubicBezTo>
                  <a:lnTo>
                    <a:pt x="1254" y="602"/>
                  </a:lnTo>
                  <a:cubicBezTo>
                    <a:pt x="1254" y="277"/>
                    <a:pt x="978" y="1"/>
                    <a:pt x="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2586988" y="1837175"/>
              <a:ext cx="31375" cy="177975"/>
            </a:xfrm>
            <a:custGeom>
              <a:avLst/>
              <a:gdLst/>
              <a:ahLst/>
              <a:cxnLst/>
              <a:rect l="l" t="t" r="r" b="b"/>
              <a:pathLst>
                <a:path w="1255" h="7119" fill="none" extrusionOk="0">
                  <a:moveTo>
                    <a:pt x="653" y="7119"/>
                  </a:moveTo>
                  <a:lnTo>
                    <a:pt x="602" y="7119"/>
                  </a:lnTo>
                  <a:cubicBezTo>
                    <a:pt x="252" y="7119"/>
                    <a:pt x="1" y="6843"/>
                    <a:pt x="1" y="6492"/>
                  </a:cubicBezTo>
                  <a:lnTo>
                    <a:pt x="1" y="602"/>
                  </a:lnTo>
                  <a:cubicBezTo>
                    <a:pt x="1" y="277"/>
                    <a:pt x="252" y="1"/>
                    <a:pt x="602" y="1"/>
                  </a:cubicBezTo>
                  <a:lnTo>
                    <a:pt x="653" y="1"/>
                  </a:lnTo>
                  <a:cubicBezTo>
                    <a:pt x="978" y="1"/>
                    <a:pt x="1254" y="277"/>
                    <a:pt x="1254" y="602"/>
                  </a:cubicBezTo>
                  <a:lnTo>
                    <a:pt x="1254" y="6492"/>
                  </a:lnTo>
                  <a:cubicBezTo>
                    <a:pt x="1254" y="6843"/>
                    <a:pt x="978" y="7119"/>
                    <a:pt x="653" y="711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2555038" y="1859750"/>
              <a:ext cx="31975" cy="155400"/>
            </a:xfrm>
            <a:custGeom>
              <a:avLst/>
              <a:gdLst/>
              <a:ahLst/>
              <a:cxnLst/>
              <a:rect l="l" t="t" r="r" b="b"/>
              <a:pathLst>
                <a:path w="1279" h="6216" extrusionOk="0">
                  <a:moveTo>
                    <a:pt x="602" y="0"/>
                  </a:moveTo>
                  <a:cubicBezTo>
                    <a:pt x="276" y="0"/>
                    <a:pt x="1" y="276"/>
                    <a:pt x="1" y="627"/>
                  </a:cubicBezTo>
                  <a:lnTo>
                    <a:pt x="1" y="5589"/>
                  </a:lnTo>
                  <a:cubicBezTo>
                    <a:pt x="1" y="5940"/>
                    <a:pt x="276" y="6216"/>
                    <a:pt x="602" y="6216"/>
                  </a:cubicBezTo>
                  <a:lnTo>
                    <a:pt x="652" y="6216"/>
                  </a:lnTo>
                  <a:cubicBezTo>
                    <a:pt x="1003" y="6216"/>
                    <a:pt x="1279" y="5940"/>
                    <a:pt x="1279" y="5589"/>
                  </a:cubicBezTo>
                  <a:lnTo>
                    <a:pt x="1279" y="627"/>
                  </a:lnTo>
                  <a:cubicBezTo>
                    <a:pt x="1279" y="276"/>
                    <a:pt x="1003" y="0"/>
                    <a:pt x="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2555038" y="1859750"/>
              <a:ext cx="31975" cy="155400"/>
            </a:xfrm>
            <a:custGeom>
              <a:avLst/>
              <a:gdLst/>
              <a:ahLst/>
              <a:cxnLst/>
              <a:rect l="l" t="t" r="r" b="b"/>
              <a:pathLst>
                <a:path w="1279" h="6216" fill="none" extrusionOk="0">
                  <a:moveTo>
                    <a:pt x="652" y="6216"/>
                  </a:moveTo>
                  <a:lnTo>
                    <a:pt x="602" y="6216"/>
                  </a:lnTo>
                  <a:cubicBezTo>
                    <a:pt x="276" y="6216"/>
                    <a:pt x="1" y="5940"/>
                    <a:pt x="1" y="5589"/>
                  </a:cubicBezTo>
                  <a:lnTo>
                    <a:pt x="1" y="627"/>
                  </a:lnTo>
                  <a:cubicBezTo>
                    <a:pt x="1" y="276"/>
                    <a:pt x="276" y="0"/>
                    <a:pt x="602" y="0"/>
                  </a:cubicBezTo>
                  <a:lnTo>
                    <a:pt x="652" y="0"/>
                  </a:lnTo>
                  <a:cubicBezTo>
                    <a:pt x="1003" y="0"/>
                    <a:pt x="1279" y="276"/>
                    <a:pt x="1279" y="627"/>
                  </a:cubicBezTo>
                  <a:lnTo>
                    <a:pt x="1279" y="5589"/>
                  </a:lnTo>
                  <a:cubicBezTo>
                    <a:pt x="1279" y="5940"/>
                    <a:pt x="1003" y="6216"/>
                    <a:pt x="652" y="6216"/>
                  </a:cubicBezTo>
                  <a:close/>
                </a:path>
              </a:pathLst>
            </a:custGeom>
            <a:noFill/>
            <a:ln w="100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2523088" y="1884175"/>
              <a:ext cx="31975" cy="131600"/>
            </a:xfrm>
            <a:custGeom>
              <a:avLst/>
              <a:gdLst/>
              <a:ahLst/>
              <a:cxnLst/>
              <a:rect l="l" t="t" r="r" b="b"/>
              <a:pathLst>
                <a:path w="1279" h="5264" extrusionOk="0">
                  <a:moveTo>
                    <a:pt x="602" y="1"/>
                  </a:moveTo>
                  <a:cubicBezTo>
                    <a:pt x="276" y="1"/>
                    <a:pt x="1" y="276"/>
                    <a:pt x="1" y="602"/>
                  </a:cubicBezTo>
                  <a:lnTo>
                    <a:pt x="1" y="4637"/>
                  </a:lnTo>
                  <a:cubicBezTo>
                    <a:pt x="1" y="4988"/>
                    <a:pt x="276" y="5264"/>
                    <a:pt x="602" y="5264"/>
                  </a:cubicBezTo>
                  <a:lnTo>
                    <a:pt x="652" y="5264"/>
                  </a:lnTo>
                  <a:cubicBezTo>
                    <a:pt x="1003" y="5264"/>
                    <a:pt x="1279" y="4988"/>
                    <a:pt x="1279" y="4637"/>
                  </a:cubicBezTo>
                  <a:lnTo>
                    <a:pt x="1279" y="602"/>
                  </a:lnTo>
                  <a:cubicBezTo>
                    <a:pt x="1279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2523088" y="1884175"/>
              <a:ext cx="31975" cy="131600"/>
            </a:xfrm>
            <a:custGeom>
              <a:avLst/>
              <a:gdLst/>
              <a:ahLst/>
              <a:cxnLst/>
              <a:rect l="l" t="t" r="r" b="b"/>
              <a:pathLst>
                <a:path w="1279" h="5264" fill="none" extrusionOk="0">
                  <a:moveTo>
                    <a:pt x="652" y="5264"/>
                  </a:moveTo>
                  <a:lnTo>
                    <a:pt x="602" y="5264"/>
                  </a:lnTo>
                  <a:cubicBezTo>
                    <a:pt x="276" y="5264"/>
                    <a:pt x="1" y="4988"/>
                    <a:pt x="1" y="4637"/>
                  </a:cubicBezTo>
                  <a:lnTo>
                    <a:pt x="1" y="602"/>
                  </a:lnTo>
                  <a:cubicBezTo>
                    <a:pt x="1" y="276"/>
                    <a:pt x="276" y="1"/>
                    <a:pt x="602" y="1"/>
                  </a:cubicBezTo>
                  <a:lnTo>
                    <a:pt x="652" y="1"/>
                  </a:lnTo>
                  <a:cubicBezTo>
                    <a:pt x="1003" y="1"/>
                    <a:pt x="1279" y="276"/>
                    <a:pt x="1279" y="602"/>
                  </a:cubicBezTo>
                  <a:lnTo>
                    <a:pt x="1279" y="4637"/>
                  </a:lnTo>
                  <a:cubicBezTo>
                    <a:pt x="1279" y="4988"/>
                    <a:pt x="1003" y="5264"/>
                    <a:pt x="652" y="5264"/>
                  </a:cubicBezTo>
                  <a:close/>
                </a:path>
              </a:pathLst>
            </a:custGeom>
            <a:noFill/>
            <a:ln w="94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2524338" y="1954350"/>
              <a:ext cx="29475" cy="8000"/>
            </a:xfrm>
            <a:custGeom>
              <a:avLst/>
              <a:gdLst/>
              <a:ahLst/>
              <a:cxnLst/>
              <a:rect l="l" t="t" r="r" b="b"/>
              <a:pathLst>
                <a:path w="1179" h="320" extrusionOk="0">
                  <a:moveTo>
                    <a:pt x="1179" y="1"/>
                  </a:moveTo>
                  <a:lnTo>
                    <a:pt x="1" y="26"/>
                  </a:lnTo>
                  <a:cubicBezTo>
                    <a:pt x="1" y="26"/>
                    <a:pt x="240" y="319"/>
                    <a:pt x="582" y="319"/>
                  </a:cubicBezTo>
                  <a:cubicBezTo>
                    <a:pt x="760" y="319"/>
                    <a:pt x="965" y="240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524338" y="1954350"/>
              <a:ext cx="29475" cy="17575"/>
            </a:xfrm>
            <a:custGeom>
              <a:avLst/>
              <a:gdLst/>
              <a:ahLst/>
              <a:cxnLst/>
              <a:rect l="l" t="t" r="r" b="b"/>
              <a:pathLst>
                <a:path w="1179" h="703" fill="none" extrusionOk="0">
                  <a:moveTo>
                    <a:pt x="1" y="26"/>
                  </a:moveTo>
                  <a:cubicBezTo>
                    <a:pt x="1" y="26"/>
                    <a:pt x="552" y="702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524338" y="1914875"/>
              <a:ext cx="29475" cy="8450"/>
            </a:xfrm>
            <a:custGeom>
              <a:avLst/>
              <a:gdLst/>
              <a:ahLst/>
              <a:cxnLst/>
              <a:rect l="l" t="t" r="r" b="b"/>
              <a:pathLst>
                <a:path w="1179" h="338" extrusionOk="0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0" y="337"/>
                  </a:cubicBezTo>
                  <a:cubicBezTo>
                    <a:pt x="750" y="337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2524338" y="1914875"/>
              <a:ext cx="29475" cy="18200"/>
            </a:xfrm>
            <a:custGeom>
              <a:avLst/>
              <a:gdLst/>
              <a:ahLst/>
              <a:cxnLst/>
              <a:rect l="l" t="t" r="r" b="b"/>
              <a:pathLst>
                <a:path w="1179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2556288" y="1956850"/>
              <a:ext cx="30100" cy="8450"/>
            </a:xfrm>
            <a:custGeom>
              <a:avLst/>
              <a:gdLst/>
              <a:ahLst/>
              <a:cxnLst/>
              <a:rect l="l" t="t" r="r" b="b"/>
              <a:pathLst>
                <a:path w="1204" h="338" extrusionOk="0">
                  <a:moveTo>
                    <a:pt x="1204" y="1"/>
                  </a:moveTo>
                  <a:lnTo>
                    <a:pt x="1" y="51"/>
                  </a:lnTo>
                  <a:cubicBezTo>
                    <a:pt x="1" y="51"/>
                    <a:pt x="234" y="337"/>
                    <a:pt x="577" y="337"/>
                  </a:cubicBezTo>
                  <a:cubicBezTo>
                    <a:pt x="761" y="337"/>
                    <a:pt x="976" y="255"/>
                    <a:pt x="1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2556288" y="1956850"/>
              <a:ext cx="30100" cy="18200"/>
            </a:xfrm>
            <a:custGeom>
              <a:avLst/>
              <a:gdLst/>
              <a:ahLst/>
              <a:cxnLst/>
              <a:rect l="l" t="t" r="r" b="b"/>
              <a:pathLst>
                <a:path w="1204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204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2555663" y="1897950"/>
              <a:ext cx="29475" cy="8450"/>
            </a:xfrm>
            <a:custGeom>
              <a:avLst/>
              <a:gdLst/>
              <a:ahLst/>
              <a:cxnLst/>
              <a:rect l="l" t="t" r="r" b="b"/>
              <a:pathLst>
                <a:path w="1179" h="338" extrusionOk="0">
                  <a:moveTo>
                    <a:pt x="1179" y="1"/>
                  </a:moveTo>
                  <a:lnTo>
                    <a:pt x="1" y="51"/>
                  </a:lnTo>
                  <a:cubicBezTo>
                    <a:pt x="1" y="51"/>
                    <a:pt x="234" y="338"/>
                    <a:pt x="570" y="338"/>
                  </a:cubicBezTo>
                  <a:cubicBezTo>
                    <a:pt x="750" y="338"/>
                    <a:pt x="960" y="255"/>
                    <a:pt x="1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2555663" y="1897950"/>
              <a:ext cx="29475" cy="18200"/>
            </a:xfrm>
            <a:custGeom>
              <a:avLst/>
              <a:gdLst/>
              <a:ahLst/>
              <a:cxnLst/>
              <a:rect l="l" t="t" r="r" b="b"/>
              <a:pathLst>
                <a:path w="1179" h="728" fill="none" extrusionOk="0">
                  <a:moveTo>
                    <a:pt x="1" y="51"/>
                  </a:moveTo>
                  <a:cubicBezTo>
                    <a:pt x="1" y="51"/>
                    <a:pt x="552" y="728"/>
                    <a:pt x="1179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2588263" y="1954350"/>
              <a:ext cx="29475" cy="8000"/>
            </a:xfrm>
            <a:custGeom>
              <a:avLst/>
              <a:gdLst/>
              <a:ahLst/>
              <a:cxnLst/>
              <a:rect l="l" t="t" r="r" b="b"/>
              <a:pathLst>
                <a:path w="1179" h="320" extrusionOk="0">
                  <a:moveTo>
                    <a:pt x="1178" y="1"/>
                  </a:moveTo>
                  <a:lnTo>
                    <a:pt x="0" y="26"/>
                  </a:lnTo>
                  <a:cubicBezTo>
                    <a:pt x="0" y="26"/>
                    <a:pt x="239" y="319"/>
                    <a:pt x="581" y="319"/>
                  </a:cubicBezTo>
                  <a:cubicBezTo>
                    <a:pt x="759" y="319"/>
                    <a:pt x="964" y="240"/>
                    <a:pt x="1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2588263" y="1954350"/>
              <a:ext cx="29475" cy="17575"/>
            </a:xfrm>
            <a:custGeom>
              <a:avLst/>
              <a:gdLst/>
              <a:ahLst/>
              <a:cxnLst/>
              <a:rect l="l" t="t" r="r" b="b"/>
              <a:pathLst>
                <a:path w="1179" h="703" fill="none" extrusionOk="0">
                  <a:moveTo>
                    <a:pt x="0" y="26"/>
                  </a:moveTo>
                  <a:cubicBezTo>
                    <a:pt x="0" y="26"/>
                    <a:pt x="551" y="702"/>
                    <a:pt x="1178" y="1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2620838" y="1954350"/>
              <a:ext cx="28850" cy="8000"/>
            </a:xfrm>
            <a:custGeom>
              <a:avLst/>
              <a:gdLst/>
              <a:ahLst/>
              <a:cxnLst/>
              <a:rect l="l" t="t" r="r" b="b"/>
              <a:pathLst>
                <a:path w="1154" h="320" extrusionOk="0">
                  <a:moveTo>
                    <a:pt x="1153" y="1"/>
                  </a:moveTo>
                  <a:lnTo>
                    <a:pt x="0" y="26"/>
                  </a:lnTo>
                  <a:cubicBezTo>
                    <a:pt x="0" y="26"/>
                    <a:pt x="229" y="319"/>
                    <a:pt x="563" y="319"/>
                  </a:cubicBezTo>
                  <a:cubicBezTo>
                    <a:pt x="737" y="319"/>
                    <a:pt x="939" y="240"/>
                    <a:pt x="11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2620838" y="1954350"/>
              <a:ext cx="28850" cy="17575"/>
            </a:xfrm>
            <a:custGeom>
              <a:avLst/>
              <a:gdLst/>
              <a:ahLst/>
              <a:cxnLst/>
              <a:rect l="l" t="t" r="r" b="b"/>
              <a:pathLst>
                <a:path w="1154" h="703" fill="none" extrusionOk="0">
                  <a:moveTo>
                    <a:pt x="0" y="26"/>
                  </a:moveTo>
                  <a:cubicBezTo>
                    <a:pt x="0" y="26"/>
                    <a:pt x="527" y="702"/>
                    <a:pt x="1153" y="1"/>
                  </a:cubicBezTo>
                </a:path>
              </a:pathLst>
            </a:custGeom>
            <a:noFill/>
            <a:ln w="8775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2586988" y="1871025"/>
              <a:ext cx="30100" cy="7975"/>
            </a:xfrm>
            <a:custGeom>
              <a:avLst/>
              <a:gdLst/>
              <a:ahLst/>
              <a:cxnLst/>
              <a:rect l="l" t="t" r="r" b="b"/>
              <a:pathLst>
                <a:path w="1204" h="319" extrusionOk="0">
                  <a:moveTo>
                    <a:pt x="1204" y="0"/>
                  </a:moveTo>
                  <a:lnTo>
                    <a:pt x="1" y="25"/>
                  </a:lnTo>
                  <a:cubicBezTo>
                    <a:pt x="1" y="25"/>
                    <a:pt x="240" y="319"/>
                    <a:pt x="589" y="319"/>
                  </a:cubicBezTo>
                  <a:cubicBezTo>
                    <a:pt x="771" y="319"/>
                    <a:pt x="981" y="240"/>
                    <a:pt x="1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2586988" y="1871025"/>
              <a:ext cx="30100" cy="17575"/>
            </a:xfrm>
            <a:custGeom>
              <a:avLst/>
              <a:gdLst/>
              <a:ahLst/>
              <a:cxnLst/>
              <a:rect l="l" t="t" r="r" b="b"/>
              <a:pathLst>
                <a:path w="1204" h="703" fill="none" extrusionOk="0">
                  <a:moveTo>
                    <a:pt x="1" y="25"/>
                  </a:moveTo>
                  <a:cubicBezTo>
                    <a:pt x="1" y="25"/>
                    <a:pt x="552" y="702"/>
                    <a:pt x="1204" y="0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2477988" y="1978800"/>
              <a:ext cx="21950" cy="23825"/>
            </a:xfrm>
            <a:custGeom>
              <a:avLst/>
              <a:gdLst/>
              <a:ahLst/>
              <a:cxnLst/>
              <a:rect l="l" t="t" r="r" b="b"/>
              <a:pathLst>
                <a:path w="878" h="953" fill="none" extrusionOk="0">
                  <a:moveTo>
                    <a:pt x="0" y="952"/>
                  </a:moveTo>
                  <a:cubicBezTo>
                    <a:pt x="0" y="952"/>
                    <a:pt x="877" y="927"/>
                    <a:pt x="677" y="0"/>
                  </a:cubicBezTo>
                </a:path>
              </a:pathLst>
            </a:custGeom>
            <a:noFill/>
            <a:ln w="940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3" name="Google Shape;2283;p37"/>
            <p:cNvGrpSpPr/>
            <p:nvPr/>
          </p:nvGrpSpPr>
          <p:grpSpPr>
            <a:xfrm>
              <a:off x="6469700" y="1836966"/>
              <a:ext cx="246122" cy="602976"/>
              <a:chOff x="6469700" y="1836966"/>
              <a:chExt cx="246122" cy="602976"/>
            </a:xfrm>
          </p:grpSpPr>
          <p:sp>
            <p:nvSpPr>
              <p:cNvPr id="2284" name="Google Shape;2284;p37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7"/>
              <p:cNvSpPr/>
              <p:nvPr/>
            </p:nvSpPr>
            <p:spPr>
              <a:xfrm>
                <a:off x="6609626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7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32"/>
                    </a:lnTo>
                    <a:cubicBezTo>
                      <a:pt x="1" y="2883"/>
                      <a:pt x="201" y="3108"/>
                      <a:pt x="452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7"/>
              <p:cNvSpPr/>
              <p:nvPr/>
            </p:nvSpPr>
            <p:spPr>
              <a:xfrm>
                <a:off x="6574888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883"/>
                      <a:pt x="1" y="2632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7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extrusionOk="0">
                    <a:moveTo>
                      <a:pt x="451" y="0"/>
                    </a:moveTo>
                    <a:cubicBezTo>
                      <a:pt x="201" y="0"/>
                      <a:pt x="0" y="226"/>
                      <a:pt x="0" y="476"/>
                    </a:cubicBezTo>
                    <a:lnTo>
                      <a:pt x="0" y="2632"/>
                    </a:lnTo>
                    <a:cubicBezTo>
                      <a:pt x="0" y="2883"/>
                      <a:pt x="201" y="3108"/>
                      <a:pt x="451" y="3108"/>
                    </a:cubicBezTo>
                    <a:cubicBezTo>
                      <a:pt x="702" y="3108"/>
                      <a:pt x="928" y="2883"/>
                      <a:pt x="928" y="2632"/>
                    </a:cubicBezTo>
                    <a:lnTo>
                      <a:pt x="928" y="476"/>
                    </a:lnTo>
                    <a:cubicBezTo>
                      <a:pt x="928" y="226"/>
                      <a:pt x="702" y="0"/>
                      <a:pt x="4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7"/>
              <p:cNvSpPr/>
              <p:nvPr/>
            </p:nvSpPr>
            <p:spPr>
              <a:xfrm>
                <a:off x="6540150" y="1861399"/>
                <a:ext cx="34774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109" fill="none" extrusionOk="0">
                    <a:moveTo>
                      <a:pt x="451" y="3108"/>
                    </a:moveTo>
                    <a:lnTo>
                      <a:pt x="451" y="3108"/>
                    </a:lnTo>
                    <a:cubicBezTo>
                      <a:pt x="201" y="3108"/>
                      <a:pt x="0" y="2883"/>
                      <a:pt x="0" y="2632"/>
                    </a:cubicBezTo>
                    <a:lnTo>
                      <a:pt x="0" y="476"/>
                    </a:lnTo>
                    <a:cubicBezTo>
                      <a:pt x="0" y="226"/>
                      <a:pt x="201" y="0"/>
                      <a:pt x="451" y="0"/>
                    </a:cubicBezTo>
                    <a:cubicBezTo>
                      <a:pt x="702" y="0"/>
                      <a:pt x="928" y="226"/>
                      <a:pt x="928" y="476"/>
                    </a:cubicBezTo>
                    <a:lnTo>
                      <a:pt x="928" y="2632"/>
                    </a:lnTo>
                    <a:cubicBezTo>
                      <a:pt x="928" y="2883"/>
                      <a:pt x="702" y="3108"/>
                      <a:pt x="451" y="3108"/>
                    </a:cubicBezTo>
                    <a:close/>
                  </a:path>
                </a:pathLst>
              </a:custGeom>
              <a:noFill/>
              <a:ln w="37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7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extrusionOk="0">
                    <a:moveTo>
                      <a:pt x="452" y="0"/>
                    </a:moveTo>
                    <a:cubicBezTo>
                      <a:pt x="201" y="0"/>
                      <a:pt x="1" y="226"/>
                      <a:pt x="1" y="476"/>
                    </a:cubicBezTo>
                    <a:lnTo>
                      <a:pt x="1" y="2657"/>
                    </a:lnTo>
                    <a:cubicBezTo>
                      <a:pt x="1" y="2908"/>
                      <a:pt x="201" y="3108"/>
                      <a:pt x="452" y="3108"/>
                    </a:cubicBezTo>
                    <a:cubicBezTo>
                      <a:pt x="703" y="3108"/>
                      <a:pt x="928" y="2908"/>
                      <a:pt x="928" y="2657"/>
                    </a:cubicBezTo>
                    <a:lnTo>
                      <a:pt x="928" y="476"/>
                    </a:lnTo>
                    <a:cubicBezTo>
                      <a:pt x="928" y="226"/>
                      <a:pt x="703" y="0"/>
                      <a:pt x="4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7"/>
              <p:cNvSpPr/>
              <p:nvPr/>
            </p:nvSpPr>
            <p:spPr>
              <a:xfrm>
                <a:off x="6505375" y="1861399"/>
                <a:ext cx="34812" cy="116502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109" fill="none" extrusionOk="0">
                    <a:moveTo>
                      <a:pt x="452" y="3108"/>
                    </a:moveTo>
                    <a:lnTo>
                      <a:pt x="452" y="3108"/>
                    </a:lnTo>
                    <a:cubicBezTo>
                      <a:pt x="201" y="3108"/>
                      <a:pt x="1" y="2908"/>
                      <a:pt x="1" y="2657"/>
                    </a:cubicBezTo>
                    <a:lnTo>
                      <a:pt x="1" y="476"/>
                    </a:lnTo>
                    <a:cubicBezTo>
                      <a:pt x="1" y="226"/>
                      <a:pt x="201" y="0"/>
                      <a:pt x="452" y="0"/>
                    </a:cubicBezTo>
                    <a:cubicBezTo>
                      <a:pt x="703" y="0"/>
                      <a:pt x="928" y="226"/>
                      <a:pt x="928" y="476"/>
                    </a:cubicBezTo>
                    <a:lnTo>
                      <a:pt x="928" y="2657"/>
                    </a:lnTo>
                    <a:cubicBezTo>
                      <a:pt x="928" y="2908"/>
                      <a:pt x="703" y="3108"/>
                      <a:pt x="452" y="3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7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56" extrusionOk="0">
                    <a:moveTo>
                      <a:pt x="927" y="1"/>
                    </a:moveTo>
                    <a:cubicBezTo>
                      <a:pt x="401" y="1"/>
                      <a:pt x="0" y="427"/>
                      <a:pt x="0" y="928"/>
                    </a:cubicBezTo>
                    <a:cubicBezTo>
                      <a:pt x="0" y="1429"/>
                      <a:pt x="401" y="1856"/>
                      <a:pt x="927" y="1856"/>
                    </a:cubicBezTo>
                    <a:cubicBezTo>
                      <a:pt x="1429" y="1856"/>
                      <a:pt x="1830" y="1429"/>
                      <a:pt x="1830" y="928"/>
                    </a:cubicBezTo>
                    <a:cubicBezTo>
                      <a:pt x="1830" y="427"/>
                      <a:pt x="1429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7"/>
              <p:cNvSpPr/>
              <p:nvPr/>
            </p:nvSpPr>
            <p:spPr>
              <a:xfrm>
                <a:off x="6538276" y="2064242"/>
                <a:ext cx="68575" cy="6954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56" fill="none" extrusionOk="0">
                    <a:moveTo>
                      <a:pt x="1830" y="928"/>
                    </a:moveTo>
                    <a:cubicBezTo>
                      <a:pt x="1830" y="1429"/>
                      <a:pt x="1429" y="1856"/>
                      <a:pt x="927" y="1856"/>
                    </a:cubicBezTo>
                    <a:cubicBezTo>
                      <a:pt x="401" y="1856"/>
                      <a:pt x="0" y="1429"/>
                      <a:pt x="0" y="928"/>
                    </a:cubicBezTo>
                    <a:cubicBezTo>
                      <a:pt x="0" y="427"/>
                      <a:pt x="401" y="1"/>
                      <a:pt x="927" y="1"/>
                    </a:cubicBezTo>
                    <a:cubicBezTo>
                      <a:pt x="1429" y="1"/>
                      <a:pt x="1830" y="427"/>
                      <a:pt x="1830" y="92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7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823" extrusionOk="0">
                    <a:moveTo>
                      <a:pt x="1354" y="1"/>
                    </a:moveTo>
                    <a:lnTo>
                      <a:pt x="552" y="5189"/>
                    </a:lnTo>
                    <a:lnTo>
                      <a:pt x="276" y="6943"/>
                    </a:lnTo>
                    <a:lnTo>
                      <a:pt x="1" y="8823"/>
                    </a:lnTo>
                    <a:lnTo>
                      <a:pt x="5489" y="8823"/>
                    </a:lnTo>
                    <a:lnTo>
                      <a:pt x="5214" y="6943"/>
                    </a:lnTo>
                    <a:lnTo>
                      <a:pt x="4938" y="5189"/>
                    </a:lnTo>
                    <a:lnTo>
                      <a:pt x="413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7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56" extrusionOk="0">
                    <a:moveTo>
                      <a:pt x="276" y="1"/>
                    </a:moveTo>
                    <a:lnTo>
                      <a:pt x="0" y="1755"/>
                    </a:lnTo>
                    <a:lnTo>
                      <a:pt x="4938" y="1755"/>
                    </a:lnTo>
                    <a:lnTo>
                      <a:pt x="46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7"/>
              <p:cNvSpPr/>
              <p:nvPr/>
            </p:nvSpPr>
            <p:spPr>
              <a:xfrm>
                <a:off x="6480043" y="2303734"/>
                <a:ext cx="185039" cy="65802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756" fill="none" extrusionOk="0">
                    <a:moveTo>
                      <a:pt x="4938" y="1755"/>
                    </a:moveTo>
                    <a:lnTo>
                      <a:pt x="0" y="1755"/>
                    </a:lnTo>
                    <a:lnTo>
                      <a:pt x="276" y="1"/>
                    </a:lnTo>
                    <a:lnTo>
                      <a:pt x="466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7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933" extrusionOk="0">
                    <a:moveTo>
                      <a:pt x="0" y="0"/>
                    </a:moveTo>
                    <a:lnTo>
                      <a:pt x="526" y="2933"/>
                    </a:lnTo>
                    <a:lnTo>
                      <a:pt x="3083" y="2933"/>
                    </a:lnTo>
                    <a:lnTo>
                      <a:pt x="36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7"/>
              <p:cNvSpPr/>
              <p:nvPr/>
            </p:nvSpPr>
            <p:spPr>
              <a:xfrm>
                <a:off x="6507286" y="1968460"/>
                <a:ext cx="135276" cy="10990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933" fill="none" extrusionOk="0">
                    <a:moveTo>
                      <a:pt x="3083" y="2933"/>
                    </a:moveTo>
                    <a:lnTo>
                      <a:pt x="526" y="2933"/>
                    </a:lnTo>
                    <a:lnTo>
                      <a:pt x="0" y="0"/>
                    </a:lnTo>
                    <a:lnTo>
                      <a:pt x="360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7"/>
              <p:cNvSpPr/>
              <p:nvPr/>
            </p:nvSpPr>
            <p:spPr>
              <a:xfrm>
                <a:off x="6604941" y="1953059"/>
                <a:ext cx="110881" cy="75919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026" extrusionOk="0">
                    <a:moveTo>
                      <a:pt x="2411" y="0"/>
                    </a:moveTo>
                    <a:cubicBezTo>
                      <a:pt x="2333" y="0"/>
                      <a:pt x="2255" y="20"/>
                      <a:pt x="2181" y="61"/>
                    </a:cubicBezTo>
                    <a:lnTo>
                      <a:pt x="301" y="1163"/>
                    </a:lnTo>
                    <a:cubicBezTo>
                      <a:pt x="76" y="1289"/>
                      <a:pt x="1" y="1564"/>
                      <a:pt x="126" y="1790"/>
                    </a:cubicBezTo>
                    <a:cubicBezTo>
                      <a:pt x="210" y="1942"/>
                      <a:pt x="363" y="2026"/>
                      <a:pt x="523" y="2026"/>
                    </a:cubicBezTo>
                    <a:cubicBezTo>
                      <a:pt x="600" y="2026"/>
                      <a:pt x="679" y="2006"/>
                      <a:pt x="752" y="1965"/>
                    </a:cubicBezTo>
                    <a:lnTo>
                      <a:pt x="2657" y="863"/>
                    </a:lnTo>
                    <a:cubicBezTo>
                      <a:pt x="2883" y="737"/>
                      <a:pt x="2958" y="462"/>
                      <a:pt x="2808" y="236"/>
                    </a:cubicBezTo>
                    <a:cubicBezTo>
                      <a:pt x="2723" y="84"/>
                      <a:pt x="2570" y="0"/>
                      <a:pt x="24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7"/>
              <p:cNvSpPr/>
              <p:nvPr/>
            </p:nvSpPr>
            <p:spPr>
              <a:xfrm>
                <a:off x="6604941" y="1950623"/>
                <a:ext cx="110881" cy="80791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156" fill="none" extrusionOk="0">
                    <a:moveTo>
                      <a:pt x="126" y="1855"/>
                    </a:moveTo>
                    <a:lnTo>
                      <a:pt x="126" y="1855"/>
                    </a:lnTo>
                    <a:cubicBezTo>
                      <a:pt x="1" y="1629"/>
                      <a:pt x="76" y="1354"/>
                      <a:pt x="301" y="1228"/>
                    </a:cubicBezTo>
                    <a:lnTo>
                      <a:pt x="2181" y="126"/>
                    </a:lnTo>
                    <a:cubicBezTo>
                      <a:pt x="2407" y="0"/>
                      <a:pt x="2682" y="75"/>
                      <a:pt x="2808" y="301"/>
                    </a:cubicBezTo>
                    <a:cubicBezTo>
                      <a:pt x="2958" y="527"/>
                      <a:pt x="2883" y="802"/>
                      <a:pt x="2657" y="928"/>
                    </a:cubicBezTo>
                    <a:lnTo>
                      <a:pt x="752" y="2030"/>
                    </a:lnTo>
                    <a:cubicBezTo>
                      <a:pt x="527" y="2156"/>
                      <a:pt x="251" y="2080"/>
                      <a:pt x="126" y="185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7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658" extrusionOk="0">
                    <a:moveTo>
                      <a:pt x="427" y="1"/>
                    </a:moveTo>
                    <a:cubicBezTo>
                      <a:pt x="201" y="1"/>
                      <a:pt x="1" y="201"/>
                      <a:pt x="1" y="402"/>
                    </a:cubicBezTo>
                    <a:lnTo>
                      <a:pt x="76" y="2181"/>
                    </a:lnTo>
                    <a:cubicBezTo>
                      <a:pt x="76" y="2457"/>
                      <a:pt x="327" y="2657"/>
                      <a:pt x="577" y="2657"/>
                    </a:cubicBezTo>
                    <a:lnTo>
                      <a:pt x="703" y="2657"/>
                    </a:lnTo>
                    <a:cubicBezTo>
                      <a:pt x="953" y="2657"/>
                      <a:pt x="1154" y="2457"/>
                      <a:pt x="1154" y="2181"/>
                    </a:cubicBezTo>
                    <a:lnTo>
                      <a:pt x="1003" y="402"/>
                    </a:lnTo>
                    <a:cubicBezTo>
                      <a:pt x="978" y="201"/>
                      <a:pt x="778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7"/>
              <p:cNvSpPr/>
              <p:nvPr/>
            </p:nvSpPr>
            <p:spPr>
              <a:xfrm>
                <a:off x="6609626" y="1836966"/>
                <a:ext cx="4324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2658" fill="none" extrusionOk="0">
                    <a:moveTo>
                      <a:pt x="703" y="2657"/>
                    </a:moveTo>
                    <a:lnTo>
                      <a:pt x="577" y="2657"/>
                    </a:lnTo>
                    <a:cubicBezTo>
                      <a:pt x="327" y="2657"/>
                      <a:pt x="76" y="2457"/>
                      <a:pt x="76" y="2181"/>
                    </a:cubicBezTo>
                    <a:lnTo>
                      <a:pt x="1" y="402"/>
                    </a:lnTo>
                    <a:cubicBezTo>
                      <a:pt x="1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8" y="1"/>
                      <a:pt x="978" y="201"/>
                      <a:pt x="1003" y="402"/>
                    </a:cubicBezTo>
                    <a:lnTo>
                      <a:pt x="1154" y="2181"/>
                    </a:lnTo>
                    <a:cubicBezTo>
                      <a:pt x="1154" y="2457"/>
                      <a:pt x="953" y="2657"/>
                      <a:pt x="703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7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658" extrusionOk="0">
                    <a:moveTo>
                      <a:pt x="427" y="1"/>
                    </a:moveTo>
                    <a:cubicBezTo>
                      <a:pt x="201" y="1"/>
                      <a:pt x="0" y="201"/>
                      <a:pt x="0" y="402"/>
                    </a:cubicBezTo>
                    <a:lnTo>
                      <a:pt x="0" y="2181"/>
                    </a:lnTo>
                    <a:cubicBezTo>
                      <a:pt x="0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53" y="2432"/>
                      <a:pt x="1053" y="2181"/>
                    </a:cubicBezTo>
                    <a:lnTo>
                      <a:pt x="978" y="402"/>
                    </a:lnTo>
                    <a:cubicBezTo>
                      <a:pt x="978" y="201"/>
                      <a:pt x="777" y="1"/>
                      <a:pt x="5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7"/>
              <p:cNvSpPr/>
              <p:nvPr/>
            </p:nvSpPr>
            <p:spPr>
              <a:xfrm>
                <a:off x="6573014" y="1836966"/>
                <a:ext cx="3949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658" fill="none" extrusionOk="0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0" y="2432"/>
                      <a:pt x="0" y="2181"/>
                    </a:cubicBezTo>
                    <a:lnTo>
                      <a:pt x="0" y="402"/>
                    </a:lnTo>
                    <a:cubicBezTo>
                      <a:pt x="0" y="201"/>
                      <a:pt x="201" y="1"/>
                      <a:pt x="427" y="1"/>
                    </a:cubicBezTo>
                    <a:lnTo>
                      <a:pt x="527" y="1"/>
                    </a:lnTo>
                    <a:cubicBezTo>
                      <a:pt x="777" y="1"/>
                      <a:pt x="978" y="201"/>
                      <a:pt x="978" y="402"/>
                    </a:cubicBezTo>
                    <a:lnTo>
                      <a:pt x="1053" y="2181"/>
                    </a:lnTo>
                    <a:cubicBezTo>
                      <a:pt x="1053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7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658" extrusionOk="0">
                    <a:moveTo>
                      <a:pt x="527" y="1"/>
                    </a:moveTo>
                    <a:cubicBezTo>
                      <a:pt x="276" y="1"/>
                      <a:pt x="76" y="201"/>
                      <a:pt x="76" y="402"/>
                    </a:cubicBezTo>
                    <a:lnTo>
                      <a:pt x="1" y="2181"/>
                    </a:lnTo>
                    <a:cubicBezTo>
                      <a:pt x="1" y="2432"/>
                      <a:pt x="201" y="2657"/>
                      <a:pt x="477" y="2657"/>
                    </a:cubicBezTo>
                    <a:lnTo>
                      <a:pt x="577" y="2657"/>
                    </a:lnTo>
                    <a:cubicBezTo>
                      <a:pt x="853" y="2657"/>
                      <a:pt x="1078" y="2432"/>
                      <a:pt x="1078" y="2181"/>
                    </a:cubicBezTo>
                    <a:lnTo>
                      <a:pt x="1078" y="402"/>
                    </a:lnTo>
                    <a:cubicBezTo>
                      <a:pt x="1078" y="201"/>
                      <a:pt x="878" y="1"/>
                      <a:pt x="6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7"/>
              <p:cNvSpPr/>
              <p:nvPr/>
            </p:nvSpPr>
            <p:spPr>
              <a:xfrm>
                <a:off x="6532618" y="1836966"/>
                <a:ext cx="40433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079" h="2658" fill="none" extrusionOk="0">
                    <a:moveTo>
                      <a:pt x="577" y="2657"/>
                    </a:moveTo>
                    <a:lnTo>
                      <a:pt x="477" y="2657"/>
                    </a:lnTo>
                    <a:cubicBezTo>
                      <a:pt x="201" y="2657"/>
                      <a:pt x="1" y="2432"/>
                      <a:pt x="1" y="2181"/>
                    </a:cubicBezTo>
                    <a:lnTo>
                      <a:pt x="76" y="402"/>
                    </a:lnTo>
                    <a:cubicBezTo>
                      <a:pt x="76" y="201"/>
                      <a:pt x="276" y="1"/>
                      <a:pt x="527" y="1"/>
                    </a:cubicBezTo>
                    <a:lnTo>
                      <a:pt x="627" y="1"/>
                    </a:lnTo>
                    <a:cubicBezTo>
                      <a:pt x="878" y="1"/>
                      <a:pt x="1078" y="201"/>
                      <a:pt x="1078" y="402"/>
                    </a:cubicBezTo>
                    <a:lnTo>
                      <a:pt x="1078" y="2181"/>
                    </a:lnTo>
                    <a:cubicBezTo>
                      <a:pt x="1078" y="2432"/>
                      <a:pt x="853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7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658" extrusionOk="0">
                    <a:moveTo>
                      <a:pt x="627" y="1"/>
                    </a:moveTo>
                    <a:cubicBezTo>
                      <a:pt x="376" y="1"/>
                      <a:pt x="176" y="176"/>
                      <a:pt x="150" y="402"/>
                    </a:cubicBezTo>
                    <a:lnTo>
                      <a:pt x="25" y="2181"/>
                    </a:lnTo>
                    <a:cubicBezTo>
                      <a:pt x="0" y="2457"/>
                      <a:pt x="201" y="2657"/>
                      <a:pt x="476" y="2657"/>
                    </a:cubicBezTo>
                    <a:lnTo>
                      <a:pt x="577" y="2657"/>
                    </a:lnTo>
                    <a:cubicBezTo>
                      <a:pt x="852" y="2657"/>
                      <a:pt x="1078" y="2457"/>
                      <a:pt x="1078" y="2181"/>
                    </a:cubicBezTo>
                    <a:lnTo>
                      <a:pt x="1153" y="402"/>
                    </a:lnTo>
                    <a:cubicBezTo>
                      <a:pt x="1153" y="176"/>
                      <a:pt x="952" y="1"/>
                      <a:pt x="7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7"/>
              <p:cNvSpPr/>
              <p:nvPr/>
            </p:nvSpPr>
            <p:spPr>
              <a:xfrm>
                <a:off x="6492259" y="1837903"/>
                <a:ext cx="43206" cy="99602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2658" fill="none" extrusionOk="0">
                    <a:moveTo>
                      <a:pt x="577" y="2657"/>
                    </a:moveTo>
                    <a:lnTo>
                      <a:pt x="476" y="2657"/>
                    </a:lnTo>
                    <a:cubicBezTo>
                      <a:pt x="201" y="2657"/>
                      <a:pt x="0" y="2457"/>
                      <a:pt x="25" y="2181"/>
                    </a:cubicBezTo>
                    <a:lnTo>
                      <a:pt x="150" y="402"/>
                    </a:lnTo>
                    <a:cubicBezTo>
                      <a:pt x="176" y="176"/>
                      <a:pt x="376" y="1"/>
                      <a:pt x="627" y="1"/>
                    </a:cubicBezTo>
                    <a:lnTo>
                      <a:pt x="727" y="1"/>
                    </a:lnTo>
                    <a:cubicBezTo>
                      <a:pt x="952" y="1"/>
                      <a:pt x="1153" y="176"/>
                      <a:pt x="1153" y="402"/>
                    </a:cubicBezTo>
                    <a:lnTo>
                      <a:pt x="1078" y="2181"/>
                    </a:lnTo>
                    <a:cubicBezTo>
                      <a:pt x="1078" y="2457"/>
                      <a:pt x="852" y="2657"/>
                      <a:pt x="577" y="26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7"/>
              <p:cNvSpPr/>
              <p:nvPr/>
            </p:nvSpPr>
            <p:spPr>
              <a:xfrm>
                <a:off x="6469700" y="2109323"/>
                <a:ext cx="205724" cy="330620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8823" fill="none" extrusionOk="0">
                    <a:moveTo>
                      <a:pt x="5489" y="8823"/>
                    </a:moveTo>
                    <a:lnTo>
                      <a:pt x="1" y="8823"/>
                    </a:lnTo>
                    <a:lnTo>
                      <a:pt x="276" y="6943"/>
                    </a:lnTo>
                    <a:lnTo>
                      <a:pt x="552" y="5189"/>
                    </a:lnTo>
                    <a:lnTo>
                      <a:pt x="1354" y="1"/>
                    </a:lnTo>
                    <a:lnTo>
                      <a:pt x="4136" y="1"/>
                    </a:lnTo>
                    <a:lnTo>
                      <a:pt x="4938" y="5189"/>
                    </a:lnTo>
                    <a:lnTo>
                      <a:pt x="5214" y="6943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44"/>
          <p:cNvSpPr txBox="1">
            <a:spLocks noGrp="1"/>
          </p:cNvSpPr>
          <p:nvPr>
            <p:ph type="title" idx="4294967295"/>
          </p:nvPr>
        </p:nvSpPr>
        <p:spPr>
          <a:xfrm>
            <a:off x="513184" y="452632"/>
            <a:ext cx="7702550" cy="4889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 smtClean="0"/>
              <a:t>B</a:t>
            </a:r>
            <a:r>
              <a:rPr lang="en" dirty="0" smtClean="0"/>
              <a:t>usiness model canvas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4" y="960002"/>
            <a:ext cx="8469441" cy="4048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695" y="1618938"/>
            <a:ext cx="140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Programmers</a:t>
            </a:r>
          </a:p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Web Designer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System Analyst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☛Web Developer</a:t>
            </a:r>
            <a:endParaRPr lang="en-PH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131101" y="2859455"/>
            <a:ext cx="140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☛Computer(Desktop, Laptop)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0040" y="1342950"/>
            <a:ext cx="1409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Improves time managing skills</a:t>
            </a:r>
          </a:p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☛Integrity and security of data for time managing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6407" y="2859455"/>
            <a:ext cx="140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Online Service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☛Advertisements</a:t>
            </a:r>
            <a:endParaRPr lang="en-PH" dirty="0"/>
          </a:p>
        </p:txBody>
      </p:sp>
      <p:sp>
        <p:nvSpPr>
          <p:cNvPr id="10" name="TextBox 9"/>
          <p:cNvSpPr txBox="1"/>
          <p:nvPr/>
        </p:nvSpPr>
        <p:spPr>
          <a:xfrm>
            <a:off x="5476407" y="1342950"/>
            <a:ext cx="140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☛Self Service</a:t>
            </a:r>
            <a:endParaRPr lang="en-PH" dirty="0"/>
          </a:p>
        </p:txBody>
      </p:sp>
      <p:sp>
        <p:nvSpPr>
          <p:cNvPr id="11" name="TextBox 10"/>
          <p:cNvSpPr txBox="1"/>
          <p:nvPr/>
        </p:nvSpPr>
        <p:spPr>
          <a:xfrm>
            <a:off x="7227758" y="1481449"/>
            <a:ext cx="1409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Demographic Segmentation</a:t>
            </a:r>
          </a:p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</a:t>
            </a:r>
            <a:r>
              <a:rPr lang="en-PH" sz="12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Technographic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 Segmentation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04282" y="4155638"/>
            <a:ext cx="140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May </a:t>
            </a:r>
            <a:r>
              <a:rPr lang="en-PH" sz="12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bayad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 </a:t>
            </a:r>
            <a:r>
              <a:rPr lang="en-PH" sz="1200" dirty="0" err="1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ba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 to?</a:t>
            </a:r>
            <a:endParaRPr lang="en-PH" dirty="0"/>
          </a:p>
        </p:txBody>
      </p:sp>
      <p:sp>
        <p:nvSpPr>
          <p:cNvPr id="13" name="TextBox 12"/>
          <p:cNvSpPr txBox="1"/>
          <p:nvPr/>
        </p:nvSpPr>
        <p:spPr>
          <a:xfrm>
            <a:off x="359764" y="4189684"/>
            <a:ext cx="20611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Marketing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Business Development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endParaRPr lang="en-PH" dirty="0"/>
          </a:p>
        </p:txBody>
      </p:sp>
      <p:sp>
        <p:nvSpPr>
          <p:cNvPr id="14" name="TextBox 13"/>
          <p:cNvSpPr txBox="1"/>
          <p:nvPr/>
        </p:nvSpPr>
        <p:spPr>
          <a:xfrm>
            <a:off x="2131102" y="1342950"/>
            <a:ext cx="1409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Web designing </a:t>
            </a:r>
          </a:p>
          <a:p>
            <a:pPr algn="ctr"/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Web application development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PH" dirty="0"/>
          </a:p>
        </p:txBody>
      </p:sp>
      <p:sp>
        <p:nvSpPr>
          <p:cNvPr id="15" name="TextBox 14"/>
          <p:cNvSpPr txBox="1"/>
          <p:nvPr/>
        </p:nvSpPr>
        <p:spPr>
          <a:xfrm>
            <a:off x="2405921" y="4165166"/>
            <a:ext cx="1806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3</a:t>
            </a:r>
            <a:r>
              <a:rPr lang="en-PH" sz="1200" baseline="30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rd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 Party Licenses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pPr algn="ctr"/>
            <a:r>
              <a:rPr lang="en-PH" sz="12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☛ </a:t>
            </a:r>
            <a:r>
              <a:rPr lang="en-PH" sz="12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Segoe UI Symbol"/>
                <a:cs typeface="Arial" pitchFamily="34" charset="0"/>
              </a:rPr>
              <a:t>Service</a:t>
            </a:r>
            <a:endParaRPr lang="en-PH" sz="1200" dirty="0">
              <a:solidFill>
                <a:schemeClr val="accent3">
                  <a:lumMod val="50000"/>
                </a:schemeClr>
              </a:solidFill>
              <a:latin typeface="Arial" pitchFamily="34" charset="0"/>
              <a:ea typeface="Segoe UI Symbol"/>
              <a:cs typeface="Arial" pitchFamily="34" charset="0"/>
            </a:endParaRPr>
          </a:p>
          <a:p>
            <a:endParaRPr lang="en-P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47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580" name="Google Shape;2580;p47"/>
          <p:cNvSpPr txBox="1"/>
          <p:nvPr/>
        </p:nvSpPr>
        <p:spPr>
          <a:xfrm>
            <a:off x="720008" y="3068875"/>
            <a:ext cx="2458445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</a:t>
            </a:r>
            <a:r>
              <a:rPr lang="en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eevan jones s. olipane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3" name="Google Shape;2583;p47"/>
          <p:cNvSpPr txBox="1"/>
          <p:nvPr/>
        </p:nvSpPr>
        <p:spPr>
          <a:xfrm>
            <a:off x="3507521" y="3068875"/>
            <a:ext cx="2166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Larry </a:t>
            </a:r>
            <a:r>
              <a:rPr lang="en-PH" sz="2400" dirty="0" err="1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mirador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5" name="Google Shape;2585;p47"/>
          <p:cNvSpPr txBox="1"/>
          <p:nvPr/>
        </p:nvSpPr>
        <p:spPr>
          <a:xfrm>
            <a:off x="6102220" y="3068875"/>
            <a:ext cx="2472613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Angelo james h. aguirre</a:t>
            </a:r>
            <a:endParaRPr sz="24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2587" name="Google Shape;2587;p47"/>
          <p:cNvCxnSpPr/>
          <p:nvPr/>
        </p:nvCxnSpPr>
        <p:spPr>
          <a:xfrm>
            <a:off x="2412254" y="2224258"/>
            <a:ext cx="15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88" name="Google Shape;2588;p47"/>
          <p:cNvGrpSpPr/>
          <p:nvPr/>
        </p:nvGrpSpPr>
        <p:grpSpPr>
          <a:xfrm>
            <a:off x="1194880" y="1613901"/>
            <a:ext cx="1317146" cy="1212323"/>
            <a:chOff x="1194880" y="1527026"/>
            <a:chExt cx="1317146" cy="1212323"/>
          </a:xfrm>
        </p:grpSpPr>
        <p:sp>
          <p:nvSpPr>
            <p:cNvPr id="2589" name="Google Shape;2589;p47"/>
            <p:cNvSpPr/>
            <p:nvPr/>
          </p:nvSpPr>
          <p:spPr>
            <a:xfrm>
              <a:off x="131697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7"/>
            <p:cNvSpPr/>
            <p:nvPr/>
          </p:nvSpPr>
          <p:spPr>
            <a:xfrm>
              <a:off x="1316970" y="1678502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7"/>
            <p:cNvSpPr/>
            <p:nvPr/>
          </p:nvSpPr>
          <p:spPr>
            <a:xfrm>
              <a:off x="131697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7"/>
            <p:cNvSpPr/>
            <p:nvPr/>
          </p:nvSpPr>
          <p:spPr>
            <a:xfrm>
              <a:off x="1379945" y="1648946"/>
              <a:ext cx="875794" cy="168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7"/>
            <p:cNvSpPr/>
            <p:nvPr/>
          </p:nvSpPr>
          <p:spPr>
            <a:xfrm>
              <a:off x="2284950" y="1648946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7"/>
            <p:cNvSpPr/>
            <p:nvPr/>
          </p:nvSpPr>
          <p:spPr>
            <a:xfrm>
              <a:off x="2284950" y="1707891"/>
              <a:ext cx="168" cy="875613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7"/>
            <p:cNvSpPr/>
            <p:nvPr/>
          </p:nvSpPr>
          <p:spPr>
            <a:xfrm>
              <a:off x="2284950" y="2617084"/>
              <a:ext cx="168" cy="16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7"/>
            <p:cNvSpPr/>
            <p:nvPr/>
          </p:nvSpPr>
          <p:spPr>
            <a:xfrm>
              <a:off x="1350557" y="2617084"/>
              <a:ext cx="875626" cy="168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7"/>
            <p:cNvSpPr/>
            <p:nvPr/>
          </p:nvSpPr>
          <p:spPr>
            <a:xfrm>
              <a:off x="1194880" y="1527026"/>
              <a:ext cx="1216539" cy="121232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7"/>
            <p:cNvSpPr/>
            <p:nvPr/>
          </p:nvSpPr>
          <p:spPr>
            <a:xfrm>
              <a:off x="2414556" y="2245750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7"/>
            <p:cNvSpPr/>
            <p:nvPr/>
          </p:nvSpPr>
          <p:spPr>
            <a:xfrm>
              <a:off x="2411418" y="1913794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7"/>
            <p:cNvSpPr/>
            <p:nvPr/>
          </p:nvSpPr>
          <p:spPr>
            <a:xfrm>
              <a:off x="2411431" y="2005167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1" name="Google Shape;2601;p47"/>
          <p:cNvGrpSpPr/>
          <p:nvPr/>
        </p:nvGrpSpPr>
        <p:grpSpPr>
          <a:xfrm>
            <a:off x="3844048" y="1613901"/>
            <a:ext cx="1421278" cy="1212323"/>
            <a:chOff x="3844048" y="1527026"/>
            <a:chExt cx="1421278" cy="1212323"/>
          </a:xfrm>
        </p:grpSpPr>
        <p:grpSp>
          <p:nvGrpSpPr>
            <p:cNvPr id="2602" name="Google Shape;2602;p47"/>
            <p:cNvGrpSpPr/>
            <p:nvPr/>
          </p:nvGrpSpPr>
          <p:grpSpPr>
            <a:xfrm>
              <a:off x="3948180" y="1527026"/>
              <a:ext cx="1317146" cy="1212323"/>
              <a:chOff x="1194880" y="1527026"/>
              <a:chExt cx="1317146" cy="1212323"/>
            </a:xfrm>
          </p:grpSpPr>
          <p:sp>
            <p:nvSpPr>
              <p:cNvPr id="2603" name="Google Shape;260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47"/>
              <p:cNvSpPr/>
              <p:nvPr/>
            </p:nvSpPr>
            <p:spPr>
              <a:xfrm>
                <a:off x="2414556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47"/>
              <p:cNvSpPr/>
              <p:nvPr/>
            </p:nvSpPr>
            <p:spPr>
              <a:xfrm>
                <a:off x="241141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47"/>
              <p:cNvSpPr/>
              <p:nvPr/>
            </p:nvSpPr>
            <p:spPr>
              <a:xfrm>
                <a:off x="2411431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5" name="Google Shape;2615;p47"/>
            <p:cNvGrpSpPr/>
            <p:nvPr/>
          </p:nvGrpSpPr>
          <p:grpSpPr>
            <a:xfrm>
              <a:off x="3844048" y="1913794"/>
              <a:ext cx="100608" cy="332078"/>
              <a:chOff x="4031298" y="1913794"/>
              <a:chExt cx="100608" cy="332078"/>
            </a:xfrm>
          </p:grpSpPr>
          <p:sp>
            <p:nvSpPr>
              <p:cNvPr id="2616" name="Google Shape;2616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620" name="Google Shape;2620;p47"/>
          <p:cNvCxnSpPr/>
          <p:nvPr/>
        </p:nvCxnSpPr>
        <p:spPr>
          <a:xfrm>
            <a:off x="5161979" y="2224258"/>
            <a:ext cx="153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1" name="Google Shape;2621;p47"/>
          <p:cNvGrpSpPr/>
          <p:nvPr/>
        </p:nvGrpSpPr>
        <p:grpSpPr>
          <a:xfrm>
            <a:off x="6600848" y="1613901"/>
            <a:ext cx="1317171" cy="1212323"/>
            <a:chOff x="6600848" y="1527026"/>
            <a:chExt cx="1317171" cy="1212323"/>
          </a:xfrm>
        </p:grpSpPr>
        <p:grpSp>
          <p:nvGrpSpPr>
            <p:cNvPr id="2622" name="Google Shape;2622;p47"/>
            <p:cNvGrpSpPr/>
            <p:nvPr/>
          </p:nvGrpSpPr>
          <p:grpSpPr>
            <a:xfrm>
              <a:off x="6701480" y="1527026"/>
              <a:ext cx="1216539" cy="1212323"/>
              <a:chOff x="1194880" y="1527026"/>
              <a:chExt cx="1216539" cy="1212323"/>
            </a:xfrm>
          </p:grpSpPr>
          <p:sp>
            <p:nvSpPr>
              <p:cNvPr id="2623" name="Google Shape;2623;p47"/>
              <p:cNvSpPr/>
              <p:nvPr/>
            </p:nvSpPr>
            <p:spPr>
              <a:xfrm>
                <a:off x="131697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47"/>
              <p:cNvSpPr/>
              <p:nvPr/>
            </p:nvSpPr>
            <p:spPr>
              <a:xfrm>
                <a:off x="1316970" y="1678502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47"/>
              <p:cNvSpPr/>
              <p:nvPr/>
            </p:nvSpPr>
            <p:spPr>
              <a:xfrm>
                <a:off x="131697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47"/>
              <p:cNvSpPr/>
              <p:nvPr/>
            </p:nvSpPr>
            <p:spPr>
              <a:xfrm>
                <a:off x="1379945" y="1648946"/>
                <a:ext cx="875794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47"/>
              <p:cNvSpPr/>
              <p:nvPr/>
            </p:nvSpPr>
            <p:spPr>
              <a:xfrm>
                <a:off x="2284950" y="1648946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47"/>
              <p:cNvSpPr/>
              <p:nvPr/>
            </p:nvSpPr>
            <p:spPr>
              <a:xfrm>
                <a:off x="2284950" y="1707891"/>
                <a:ext cx="168" cy="875613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47"/>
              <p:cNvSpPr/>
              <p:nvPr/>
            </p:nvSpPr>
            <p:spPr>
              <a:xfrm>
                <a:off x="2284950" y="2617084"/>
                <a:ext cx="168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47"/>
              <p:cNvSpPr/>
              <p:nvPr/>
            </p:nvSpPr>
            <p:spPr>
              <a:xfrm>
                <a:off x="1350557" y="2617084"/>
                <a:ext cx="875626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47"/>
              <p:cNvSpPr/>
              <p:nvPr/>
            </p:nvSpPr>
            <p:spPr>
              <a:xfrm>
                <a:off x="1194880" y="1527026"/>
                <a:ext cx="1216539" cy="121232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2" name="Google Shape;2632;p47"/>
            <p:cNvGrpSpPr/>
            <p:nvPr/>
          </p:nvGrpSpPr>
          <p:grpSpPr>
            <a:xfrm>
              <a:off x="6600848" y="1913794"/>
              <a:ext cx="100608" cy="332078"/>
              <a:chOff x="4031298" y="1913794"/>
              <a:chExt cx="100608" cy="332078"/>
            </a:xfrm>
          </p:grpSpPr>
          <p:sp>
            <p:nvSpPr>
              <p:cNvPr id="2633" name="Google Shape;2633;p47"/>
              <p:cNvSpPr/>
              <p:nvPr/>
            </p:nvSpPr>
            <p:spPr>
              <a:xfrm flipH="1">
                <a:off x="4031298" y="19137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47"/>
              <p:cNvSpPr/>
              <p:nvPr/>
            </p:nvSpPr>
            <p:spPr>
              <a:xfrm flipH="1">
                <a:off x="4055587" y="20051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47"/>
              <p:cNvSpPr/>
              <p:nvPr/>
            </p:nvSpPr>
            <p:spPr>
              <a:xfrm flipH="1">
                <a:off x="4064613" y="22457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738" y="1735821"/>
            <a:ext cx="967979" cy="968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70" y="1733665"/>
            <a:ext cx="968148" cy="9702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36" y="1735806"/>
            <a:ext cx="1002781" cy="964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50"/>
          <p:cNvSpPr txBox="1">
            <a:spLocks noGrp="1"/>
          </p:cNvSpPr>
          <p:nvPr>
            <p:ph type="title"/>
          </p:nvPr>
        </p:nvSpPr>
        <p:spPr>
          <a:xfrm>
            <a:off x="635739" y="1536486"/>
            <a:ext cx="7704000" cy="89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62" name="Google Shape;2662;p50"/>
          <p:cNvSpPr txBox="1"/>
          <p:nvPr/>
        </p:nvSpPr>
        <p:spPr>
          <a:xfrm>
            <a:off x="2736542" y="4188719"/>
            <a:ext cx="36465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63" name="Google Shape;2663;p50"/>
          <p:cNvGrpSpPr/>
          <p:nvPr/>
        </p:nvGrpSpPr>
        <p:grpSpPr>
          <a:xfrm>
            <a:off x="3808096" y="2751550"/>
            <a:ext cx="1527792" cy="316140"/>
            <a:chOff x="3587469" y="1436515"/>
            <a:chExt cx="1969058" cy="407450"/>
          </a:xfrm>
        </p:grpSpPr>
        <p:grpSp>
          <p:nvGrpSpPr>
            <p:cNvPr id="2664" name="Google Shape;2664;p50"/>
            <p:cNvGrpSpPr/>
            <p:nvPr/>
          </p:nvGrpSpPr>
          <p:grpSpPr>
            <a:xfrm>
              <a:off x="3587469" y="1436574"/>
              <a:ext cx="407391" cy="407391"/>
              <a:chOff x="5012603" y="2571753"/>
              <a:chExt cx="417024" cy="417024"/>
            </a:xfrm>
          </p:grpSpPr>
          <p:sp>
            <p:nvSpPr>
              <p:cNvPr id="2665" name="Google Shape;2665;p50"/>
              <p:cNvSpPr/>
              <p:nvPr/>
            </p:nvSpPr>
            <p:spPr>
              <a:xfrm>
                <a:off x="5133124" y="2631210"/>
                <a:ext cx="180818" cy="300048"/>
              </a:xfrm>
              <a:custGeom>
                <a:avLst/>
                <a:gdLst/>
                <a:ahLst/>
                <a:cxnLst/>
                <a:rect l="l" t="t" r="r" b="b"/>
                <a:pathLst>
                  <a:path w="8664" h="14377" extrusionOk="0">
                    <a:moveTo>
                      <a:pt x="4683" y="1171"/>
                    </a:moveTo>
                    <a:lnTo>
                      <a:pt x="4683" y="3395"/>
                    </a:lnTo>
                    <a:cubicBezTo>
                      <a:pt x="4683" y="3719"/>
                      <a:pt x="4945" y="3980"/>
                      <a:pt x="5269" y="3980"/>
                    </a:cubicBezTo>
                    <a:lnTo>
                      <a:pt x="7493" y="3980"/>
                    </a:lnTo>
                    <a:lnTo>
                      <a:pt x="7493" y="5620"/>
                    </a:lnTo>
                    <a:lnTo>
                      <a:pt x="5269" y="5620"/>
                    </a:lnTo>
                    <a:cubicBezTo>
                      <a:pt x="4945" y="5620"/>
                      <a:pt x="4683" y="5882"/>
                      <a:pt x="4683" y="6206"/>
                    </a:cubicBezTo>
                    <a:lnTo>
                      <a:pt x="4683" y="9859"/>
                    </a:lnTo>
                    <a:cubicBezTo>
                      <a:pt x="4683" y="10227"/>
                      <a:pt x="4706" y="10648"/>
                      <a:pt x="4975" y="10986"/>
                    </a:cubicBezTo>
                    <a:cubicBezTo>
                      <a:pt x="5327" y="11423"/>
                      <a:pt x="5899" y="11474"/>
                      <a:pt x="6299" y="11474"/>
                    </a:cubicBezTo>
                    <a:lnTo>
                      <a:pt x="7494" y="11474"/>
                    </a:lnTo>
                    <a:lnTo>
                      <a:pt x="7494" y="13158"/>
                    </a:lnTo>
                    <a:cubicBezTo>
                      <a:pt x="7137" y="13183"/>
                      <a:pt x="6635" y="13207"/>
                      <a:pt x="6113" y="13207"/>
                    </a:cubicBezTo>
                    <a:cubicBezTo>
                      <a:pt x="3848" y="13207"/>
                      <a:pt x="3044" y="11806"/>
                      <a:pt x="3044" y="10607"/>
                    </a:cubicBezTo>
                    <a:lnTo>
                      <a:pt x="3044" y="6206"/>
                    </a:lnTo>
                    <a:cubicBezTo>
                      <a:pt x="3044" y="5882"/>
                      <a:pt x="2782" y="5620"/>
                      <a:pt x="2460" y="5620"/>
                    </a:cubicBezTo>
                    <a:lnTo>
                      <a:pt x="1172" y="5620"/>
                    </a:lnTo>
                    <a:lnTo>
                      <a:pt x="1172" y="4090"/>
                    </a:lnTo>
                    <a:cubicBezTo>
                      <a:pt x="2035" y="3913"/>
                      <a:pt x="2690" y="3487"/>
                      <a:pt x="3120" y="2820"/>
                    </a:cubicBezTo>
                    <a:cubicBezTo>
                      <a:pt x="3463" y="2289"/>
                      <a:pt x="3608" y="1697"/>
                      <a:pt x="3703" y="1171"/>
                    </a:cubicBezTo>
                    <a:close/>
                    <a:moveTo>
                      <a:pt x="3208" y="0"/>
                    </a:moveTo>
                    <a:cubicBezTo>
                      <a:pt x="2922" y="0"/>
                      <a:pt x="2677" y="207"/>
                      <a:pt x="2631" y="490"/>
                    </a:cubicBezTo>
                    <a:cubicBezTo>
                      <a:pt x="2409" y="1822"/>
                      <a:pt x="2209" y="2861"/>
                      <a:pt x="537" y="3000"/>
                    </a:cubicBezTo>
                    <a:cubicBezTo>
                      <a:pt x="234" y="3025"/>
                      <a:pt x="1" y="3278"/>
                      <a:pt x="1" y="3582"/>
                    </a:cubicBezTo>
                    <a:lnTo>
                      <a:pt x="1" y="6206"/>
                    </a:lnTo>
                    <a:cubicBezTo>
                      <a:pt x="1" y="6529"/>
                      <a:pt x="263" y="6791"/>
                      <a:pt x="586" y="6791"/>
                    </a:cubicBezTo>
                    <a:lnTo>
                      <a:pt x="1874" y="6791"/>
                    </a:lnTo>
                    <a:lnTo>
                      <a:pt x="1874" y="10607"/>
                    </a:lnTo>
                    <a:cubicBezTo>
                      <a:pt x="1874" y="12618"/>
                      <a:pt x="3355" y="14377"/>
                      <a:pt x="6111" y="14377"/>
                    </a:cubicBezTo>
                    <a:cubicBezTo>
                      <a:pt x="7158" y="14377"/>
                      <a:pt x="8098" y="14285"/>
                      <a:pt x="8137" y="14281"/>
                    </a:cubicBezTo>
                    <a:cubicBezTo>
                      <a:pt x="8436" y="14251"/>
                      <a:pt x="8664" y="14000"/>
                      <a:pt x="8664" y="13699"/>
                    </a:cubicBezTo>
                    <a:lnTo>
                      <a:pt x="8664" y="10888"/>
                    </a:lnTo>
                    <a:cubicBezTo>
                      <a:pt x="8664" y="10565"/>
                      <a:pt x="8402" y="10303"/>
                      <a:pt x="8078" y="10303"/>
                    </a:cubicBezTo>
                    <a:lnTo>
                      <a:pt x="6299" y="10303"/>
                    </a:lnTo>
                    <a:cubicBezTo>
                      <a:pt x="5828" y="10303"/>
                      <a:pt x="5855" y="10292"/>
                      <a:pt x="5855" y="9859"/>
                    </a:cubicBezTo>
                    <a:lnTo>
                      <a:pt x="5855" y="6791"/>
                    </a:lnTo>
                    <a:lnTo>
                      <a:pt x="8078" y="6791"/>
                    </a:lnTo>
                    <a:cubicBezTo>
                      <a:pt x="8402" y="6791"/>
                      <a:pt x="8664" y="6529"/>
                      <a:pt x="8664" y="6206"/>
                    </a:cubicBezTo>
                    <a:lnTo>
                      <a:pt x="8664" y="3397"/>
                    </a:lnTo>
                    <a:cubicBezTo>
                      <a:pt x="8664" y="3073"/>
                      <a:pt x="8402" y="2811"/>
                      <a:pt x="8078" y="2811"/>
                    </a:cubicBezTo>
                    <a:lnTo>
                      <a:pt x="5855" y="2811"/>
                    </a:lnTo>
                    <a:lnTo>
                      <a:pt x="5855" y="586"/>
                    </a:lnTo>
                    <a:cubicBezTo>
                      <a:pt x="5855" y="262"/>
                      <a:pt x="5593" y="0"/>
                      <a:pt x="52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50"/>
              <p:cNvSpPr/>
              <p:nvPr/>
            </p:nvSpPr>
            <p:spPr>
              <a:xfrm>
                <a:off x="5012603" y="2571753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7" name="Google Shape;2667;p50"/>
            <p:cNvGrpSpPr/>
            <p:nvPr/>
          </p:nvGrpSpPr>
          <p:grpSpPr>
            <a:xfrm>
              <a:off x="4628542" y="1436515"/>
              <a:ext cx="407432" cy="407391"/>
              <a:chOff x="812101" y="2571761"/>
              <a:chExt cx="417066" cy="417024"/>
            </a:xfrm>
          </p:grpSpPr>
          <p:sp>
            <p:nvSpPr>
              <p:cNvPr id="2668" name="Google Shape;2668;p50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50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50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50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2" name="Google Shape;2672;p50"/>
            <p:cNvGrpSpPr/>
            <p:nvPr/>
          </p:nvGrpSpPr>
          <p:grpSpPr>
            <a:xfrm>
              <a:off x="5149136" y="1436515"/>
              <a:ext cx="407391" cy="407391"/>
              <a:chOff x="1323129" y="2571761"/>
              <a:chExt cx="417024" cy="417024"/>
            </a:xfrm>
          </p:grpSpPr>
          <p:sp>
            <p:nvSpPr>
              <p:cNvPr id="2673" name="Google Shape;2673;p50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50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50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50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7" name="Google Shape;2677;p50"/>
            <p:cNvGrpSpPr/>
            <p:nvPr/>
          </p:nvGrpSpPr>
          <p:grpSpPr>
            <a:xfrm>
              <a:off x="4108006" y="1436561"/>
              <a:ext cx="407383" cy="407383"/>
              <a:chOff x="2696769" y="1436561"/>
              <a:chExt cx="407383" cy="407383"/>
            </a:xfrm>
          </p:grpSpPr>
          <p:sp>
            <p:nvSpPr>
              <p:cNvPr id="2678" name="Google Shape;2678;p50"/>
              <p:cNvSpPr/>
              <p:nvPr/>
            </p:nvSpPr>
            <p:spPr>
              <a:xfrm>
                <a:off x="2748750" y="1516501"/>
                <a:ext cx="303424" cy="247497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50"/>
              <p:cNvSpPr/>
              <p:nvPr/>
            </p:nvSpPr>
            <p:spPr>
              <a:xfrm>
                <a:off x="2696769" y="1436561"/>
                <a:ext cx="407383" cy="407383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53" y="1172"/>
                    </a:moveTo>
                    <a:cubicBezTo>
                      <a:pt x="18007" y="1172"/>
                      <a:pt x="18810" y="1993"/>
                      <a:pt x="18810" y="2966"/>
                    </a:cubicBezTo>
                    <a:lnTo>
                      <a:pt x="18810" y="17017"/>
                    </a:lnTo>
                    <a:cubicBezTo>
                      <a:pt x="18810" y="17990"/>
                      <a:pt x="18007" y="18811"/>
                      <a:pt x="17053" y="18811"/>
                    </a:cubicBezTo>
                    <a:lnTo>
                      <a:pt x="2965" y="18811"/>
                    </a:lnTo>
                    <a:cubicBezTo>
                      <a:pt x="1992" y="18811"/>
                      <a:pt x="1169" y="17990"/>
                      <a:pt x="1169" y="17017"/>
                    </a:cubicBezTo>
                    <a:lnTo>
                      <a:pt x="1169" y="2966"/>
                    </a:lnTo>
                    <a:cubicBezTo>
                      <a:pt x="1169" y="1993"/>
                      <a:pt x="1992" y="1172"/>
                      <a:pt x="2965" y="1172"/>
                    </a:cubicBezTo>
                    <a:close/>
                    <a:moveTo>
                      <a:pt x="2965" y="1"/>
                    </a:moveTo>
                    <a:cubicBezTo>
                      <a:pt x="1346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6"/>
                      <a:pt x="1348" y="19982"/>
                      <a:pt x="2965" y="19982"/>
                    </a:cubicBezTo>
                    <a:lnTo>
                      <a:pt x="17053" y="19982"/>
                    </a:lnTo>
                    <a:cubicBezTo>
                      <a:pt x="18672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9"/>
                      <a:pt x="18672" y="1"/>
                      <a:pt x="17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145</Words>
  <Application>Microsoft Office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Bebas Neue</vt:lpstr>
      <vt:lpstr>Segoe UI Symbol</vt:lpstr>
      <vt:lpstr>Roboto</vt:lpstr>
      <vt:lpstr>Computer Science Proposal by Slidesgo</vt:lpstr>
      <vt:lpstr>DO-DOTASK</vt:lpstr>
      <vt:lpstr>TABLE OF CONTENTS</vt:lpstr>
      <vt:lpstr>ABOUT THE PROJECT</vt:lpstr>
      <vt:lpstr>PROJECT GOALS</vt:lpstr>
      <vt:lpstr>Business model canvas</vt:lpstr>
      <vt:lpstr>OUR TEAM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travel log desktop application</dc:title>
  <dc:creator>jhona riva saldivar</dc:creator>
  <cp:lastModifiedBy>jhona riva saldivar</cp:lastModifiedBy>
  <cp:revision>12</cp:revision>
  <dcterms:modified xsi:type="dcterms:W3CDTF">2021-02-22T11:04:12Z</dcterms:modified>
</cp:coreProperties>
</file>