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-2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Placeholder Tanggal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Placeholder Foo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ceholder Nomor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Placeholder Tanggal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Placeholder Foo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ceholder Nomor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laceholder Tanggal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Placeholder Foo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ceholder Nomor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Tanggal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Placeholder Foo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ceholder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ceholder Tanggal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Placeholder Foo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ceholder Nomor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ceholder Tanggal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Placeholder Foo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ceholder Nomor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altLang="en-US" dirty="0"/>
              <a:t>Tugas Capstone Stok Inventory Unit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altLang="en-US"/>
              <a:t>Rahmat Taufiq Sigit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dirty="0"/>
              <a:t>Segment Vs Penjualan Vs Shelf life</a:t>
            </a:r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altLang="en-US"/>
          </a:p>
        </p:txBody>
      </p:sp>
      <p:pic>
        <p:nvPicPr>
          <p:cNvPr id="4" name="Gambar 3" descr="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380" y="1043940"/>
            <a:ext cx="7833360" cy="55606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609600" y="346075"/>
            <a:ext cx="10972800" cy="582613"/>
          </a:xfrm>
        </p:spPr>
        <p:txBody>
          <a:bodyPr/>
          <a:lstStyle/>
          <a:p>
            <a:r>
              <a:rPr lang="id-ID" altLang="en-US">
                <a:sym typeface="+mn-ea"/>
              </a:rPr>
              <a:t>Segment Vs Penjualan Vs Cycle Count</a:t>
            </a:r>
            <a:r>
              <a:rPr lang="id-ID" altLang="en-US"/>
              <a:t/>
            </a:r>
            <a:br>
              <a:rPr lang="id-ID" altLang="en-US"/>
            </a:br>
            <a:endParaRPr lang="id-ID" altLang="en-US"/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>
          <a:xfrm>
            <a:off x="436880" y="571500"/>
            <a:ext cx="11145520" cy="5556250"/>
          </a:xfrm>
        </p:spPr>
        <p:txBody>
          <a:bodyPr/>
          <a:lstStyle/>
          <a:p>
            <a:endParaRPr lang="id-ID" altLang="en-US"/>
          </a:p>
        </p:txBody>
      </p:sp>
      <p:pic>
        <p:nvPicPr>
          <p:cNvPr id="4" name="Gambar 3" descr="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65" y="929005"/>
            <a:ext cx="8190230" cy="58140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Penjualan Vs Segment</a:t>
            </a:r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altLang="en-US"/>
          </a:p>
        </p:txBody>
      </p:sp>
      <p:pic>
        <p:nvPicPr>
          <p:cNvPr id="4" name="Gambar 3" descr="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60" y="773430"/>
            <a:ext cx="8626475" cy="61010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Segment Vs Shelf Life</a:t>
            </a:r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altLang="en-US"/>
          </a:p>
        </p:txBody>
      </p:sp>
      <p:pic>
        <p:nvPicPr>
          <p:cNvPr id="4" name="Gambar 3" descr="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" y="810260"/>
            <a:ext cx="10924540" cy="56826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609600" y="327660"/>
            <a:ext cx="10972800" cy="582613"/>
          </a:xfrm>
        </p:spPr>
        <p:txBody>
          <a:bodyPr/>
          <a:lstStyle/>
          <a:p>
            <a:r>
              <a:rPr lang="id-ID" altLang="en-US">
                <a:sym typeface="+mn-ea"/>
              </a:rPr>
              <a:t>Segment Vs Qty Penjualan</a:t>
            </a:r>
            <a:r>
              <a:rPr lang="id-ID" altLang="en-US"/>
              <a:t/>
            </a:r>
            <a:br>
              <a:rPr lang="id-ID" altLang="en-US"/>
            </a:br>
            <a:endParaRPr lang="id-ID" altLang="en-US"/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altLang="en-US"/>
          </a:p>
        </p:txBody>
      </p:sp>
      <p:pic>
        <p:nvPicPr>
          <p:cNvPr id="4" name="Gambar 3" descr="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" y="1174750"/>
            <a:ext cx="10556240" cy="54070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609600" y="379095"/>
            <a:ext cx="10972800" cy="582613"/>
          </a:xfrm>
        </p:spPr>
        <p:txBody>
          <a:bodyPr/>
          <a:lstStyle/>
          <a:p>
            <a:r>
              <a:rPr lang="id-ID" altLang="en-US">
                <a:sym typeface="+mn-ea"/>
              </a:rPr>
              <a:t>Cycle Count Vs Qty Penjualan</a:t>
            </a:r>
            <a:br>
              <a:rPr lang="id-ID" altLang="en-US">
                <a:sym typeface="+mn-ea"/>
              </a:rPr>
            </a:br>
            <a:endParaRPr lang="id-ID" altLang="en-US"/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altLang="en-US"/>
          </a:p>
        </p:txBody>
      </p:sp>
      <p:pic>
        <p:nvPicPr>
          <p:cNvPr id="4" name="Gambar 3" descr="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" y="1174750"/>
            <a:ext cx="10657840" cy="55010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626745" y="361950"/>
            <a:ext cx="10972800" cy="582613"/>
          </a:xfrm>
        </p:spPr>
        <p:txBody>
          <a:bodyPr/>
          <a:lstStyle/>
          <a:p>
            <a:r>
              <a:rPr lang="id-ID" altLang="en-US">
                <a:sym typeface="+mn-ea"/>
              </a:rPr>
              <a:t>Penjualan Vs Cycle Count</a:t>
            </a:r>
            <a:br>
              <a:rPr lang="id-ID" altLang="en-US">
                <a:sym typeface="+mn-ea"/>
              </a:rPr>
            </a:br>
            <a:endParaRPr lang="id-ID" altLang="en-US"/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altLang="en-US"/>
          </a:p>
        </p:txBody>
      </p:sp>
      <p:pic>
        <p:nvPicPr>
          <p:cNvPr id="4" name="Gambar 3" descr="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02970"/>
            <a:ext cx="10972800" cy="57073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Perhitungan Cycle Count Setahun</a:t>
            </a:r>
          </a:p>
        </p:txBody>
      </p:sp>
      <p:pic>
        <p:nvPicPr>
          <p:cNvPr id="4" name="Placeholder Konten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375" y="1566545"/>
            <a:ext cx="8519160" cy="39928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Kesimpulan</a:t>
            </a:r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altLang="en-US"/>
              <a:t>Produk Dengan Penjualan Tertinggi Tidak Berarti memiliki tingkat penjualan kuantitas yang tinggi, begitu sebaliknya</a:t>
            </a:r>
          </a:p>
          <a:p>
            <a:r>
              <a:rPr lang="id-ID" altLang="en-US"/>
              <a:t>Pembagian Cluster terbagi menjadi 2 Kluster</a:t>
            </a:r>
          </a:p>
          <a:p>
            <a:r>
              <a:rPr lang="id-ID" altLang="en-US"/>
              <a:t>Cluster 1 Max Shelf Life 25 Hari, Cluster 2 Lebih Max Shelf Life Lebih dari 25 Hari</a:t>
            </a:r>
          </a:p>
          <a:p>
            <a:r>
              <a:rPr lang="id-ID" altLang="en-US"/>
              <a:t>Pembagian Cycle Count terbahi menjadi 3 (Harian, Mingguan, Bulanan)</a:t>
            </a:r>
          </a:p>
          <a:p>
            <a:r>
              <a:rPr lang="id-ID" altLang="en-US"/>
              <a:t>Penjualan Dengan Nilai tertinggi Secara Rupiah adalah Cycle Count Harian, Namun secara Quantitas hampir sama</a:t>
            </a:r>
          </a:p>
          <a:p>
            <a:endParaRPr lang="id-ID" altLang="en-US"/>
          </a:p>
          <a:p>
            <a:endParaRPr lang="id-ID" altLang="en-US"/>
          </a:p>
          <a:p>
            <a:endParaRPr lang="id-ID" altLang="en-US"/>
          </a:p>
          <a:p>
            <a:endParaRPr lang="id-ID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Produk Penjualan Tertinggi</a:t>
            </a:r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altLang="en-US"/>
          </a:p>
        </p:txBody>
      </p:sp>
      <p:pic>
        <p:nvPicPr>
          <p:cNvPr id="4" name="Gambar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74750"/>
            <a:ext cx="11087100" cy="52444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Perbandingan Penjualan &amp; Quantity</a:t>
            </a:r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altLang="en-US"/>
          </a:p>
        </p:txBody>
      </p:sp>
      <p:pic>
        <p:nvPicPr>
          <p:cNvPr id="4" name="Gambar 3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95350"/>
            <a:ext cx="11339195" cy="57429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Umur Kadaluarsa Produk</a:t>
            </a:r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altLang="en-US"/>
          </a:p>
        </p:txBody>
      </p:sp>
      <p:pic>
        <p:nvPicPr>
          <p:cNvPr id="4" name="Gambar 3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537335"/>
            <a:ext cx="11391900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Kondisi Status Kadaluarsa Produk</a:t>
            </a:r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altLang="en-US"/>
          </a:p>
        </p:txBody>
      </p:sp>
      <p:pic>
        <p:nvPicPr>
          <p:cNvPr id="4" name="Gambar 3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" y="1254760"/>
            <a:ext cx="11950700" cy="5156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Feature Selection</a:t>
            </a:r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altLang="en-US"/>
          </a:p>
        </p:txBody>
      </p:sp>
      <p:pic>
        <p:nvPicPr>
          <p:cNvPr id="4" name="Gambar 3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35" y="773430"/>
            <a:ext cx="8812530" cy="61169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Elbow Method</a:t>
            </a:r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altLang="en-US"/>
          </a:p>
        </p:txBody>
      </p:sp>
      <p:pic>
        <p:nvPicPr>
          <p:cNvPr id="4" name="Gambar 3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810" y="902970"/>
            <a:ext cx="8005445" cy="56343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Silhouette Method</a:t>
            </a:r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altLang="en-US"/>
          </a:p>
        </p:txBody>
      </p:sp>
      <p:pic>
        <p:nvPicPr>
          <p:cNvPr id="4" name="Gambar 3" descr="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30" y="1174750"/>
            <a:ext cx="10977880" cy="34982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 descr="C:\Users\ienovo\Desktop\capstone\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50" y="768642"/>
            <a:ext cx="9027754" cy="58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657114"/>
      </p:ext>
    </p:extLst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Custom</PresentationFormat>
  <Paragraphs>25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Communications and Dialogues</vt:lpstr>
      <vt:lpstr>Tugas Capstone Stok Inventory Unit</vt:lpstr>
      <vt:lpstr>Produk Penjualan Tertinggi</vt:lpstr>
      <vt:lpstr>Perbandingan Penjualan &amp; Quantity</vt:lpstr>
      <vt:lpstr>Umur Kadaluarsa Produk</vt:lpstr>
      <vt:lpstr>Kondisi Status Kadaluarsa Produk</vt:lpstr>
      <vt:lpstr>Feature Selection</vt:lpstr>
      <vt:lpstr>Elbow Method</vt:lpstr>
      <vt:lpstr>Silhouette Method</vt:lpstr>
      <vt:lpstr>PowerPoint Presentation</vt:lpstr>
      <vt:lpstr>Segment Vs Penjualan Vs Shelf life</vt:lpstr>
      <vt:lpstr>Segment Vs Penjualan Vs Cycle Count </vt:lpstr>
      <vt:lpstr>Penjualan Vs Segment</vt:lpstr>
      <vt:lpstr>Segment Vs Shelf Life</vt:lpstr>
      <vt:lpstr>Segment Vs Qty Penjualan </vt:lpstr>
      <vt:lpstr>Cycle Count Vs Qty Penjualan </vt:lpstr>
      <vt:lpstr>Penjualan Vs Cycle Count </vt:lpstr>
      <vt:lpstr>Perhitungan Cycle Count Setahun</vt:lpstr>
      <vt:lpstr>Kesimpulan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Capstone Stok Inventory Unit</dc:title>
  <dc:creator/>
  <cp:lastModifiedBy>ienovo</cp:lastModifiedBy>
  <cp:revision>4</cp:revision>
  <dcterms:created xsi:type="dcterms:W3CDTF">2022-02-02T08:59:58Z</dcterms:created>
  <dcterms:modified xsi:type="dcterms:W3CDTF">2022-02-03T09:35:35Z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0A91F56DE914475D8D945F87C5087116</vt:lpwstr>
  </property>
  <property fmtid="{D5CDD505-2E9C-101B-9397-08002B2CF9AE}" pid="3" name="KSOProductBuildVer">
    <vt:lpwstr>1057-11.2.0.10463</vt:lpwstr>
  </property>
</Properties>
</file>