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2" r:id="rId9"/>
    <p:sldId id="261" r:id="rId10"/>
    <p:sldId id="267" r:id="rId11"/>
    <p:sldId id="268" r:id="rId12"/>
    <p:sldId id="269" r:id="rId13"/>
    <p:sldId id="270" r:id="rId14"/>
    <p:sldId id="26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50" d="100"/>
          <a:sy n="50" d="100"/>
        </p:scale>
        <p:origin x="283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90549-305C-2294-6BA2-00AB96F3F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477FC-87B4-7CF6-DC26-EB846707B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208BE-4B22-107B-B222-45A7FFE2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DE2F-B8A3-4A8D-81B2-9143874B129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441D5-4158-0991-82F1-2534CC98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32991-7698-DC6D-AC41-C199D16A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A24-DB7E-49FB-A75B-2C2FEC534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6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2B9A2-BAAA-F5BD-9ECE-070FD39D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F00B38-5E71-B6E5-61FC-9923A1F0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F4441-7DB4-8E5F-A038-F98CAA50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DE2F-B8A3-4A8D-81B2-9143874B129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48732-BC99-EF70-D270-C3C15ACA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D1CD3-E284-43C6-0DD1-59A7ADC0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A24-DB7E-49FB-A75B-2C2FEC534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6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204569-E297-B34C-F52D-399EF9FEF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DBB4AA-911A-F7F1-3890-41A20A621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662C2-5C7B-7CFD-7E0B-8A48C672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DE2F-B8A3-4A8D-81B2-9143874B129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39ADE-BFE5-5E6C-CAF3-EC82C786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22BFA-AAB0-FD7D-3940-65125828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A24-DB7E-49FB-A75B-2C2FEC534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2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8FB92-9D62-9602-7B8A-41EF6EA8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B53FC-38B2-F14E-2129-71493DCE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E6A4F-F464-8951-ABDA-796E9DBF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DE2F-B8A3-4A8D-81B2-9143874B129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EB0CD-CFCC-9B9E-ACCE-002EF9B2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CA356-9BFE-4733-74AB-B0ED163A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A24-DB7E-49FB-A75B-2C2FEC534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E56F8-DDEF-8508-5C84-66848CE5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8B63C-EC61-0456-9BF0-E50F42D5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01F0E-CCD9-C344-88B3-2B2DF7A2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DE2F-B8A3-4A8D-81B2-9143874B129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90D0C-6E41-7791-34DE-58125D47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95BEC-017E-2521-2822-623AE542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A24-DB7E-49FB-A75B-2C2FEC534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2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1A6E4-A756-D0E2-6AC0-9BE1F117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CE01B-9028-E22A-98F2-8407DD26A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44B8E-A562-50E8-A1EA-5BD44D202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444C0-50D8-8222-9101-ED0371EB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DE2F-B8A3-4A8D-81B2-9143874B129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64AC1-6DF1-ECAB-70B6-96544F09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3DB9B-2E6D-0412-F62F-2F197CE5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A24-DB7E-49FB-A75B-2C2FEC534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B3DE8-6C1D-284E-8E8A-733A0296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37F54-3667-2348-3FA2-03B256D9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90B7D-BEF6-6761-6090-2273DDD9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30B651-D445-2698-1E3B-617A3B158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92D8E-0E11-B186-E741-F6CE3E08F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93632-0CB0-8C15-2847-15B67BD2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DE2F-B8A3-4A8D-81B2-9143874B129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755A8-2A2A-B43A-00B0-F72CBCB9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1796AF-2168-A92B-E13C-2F4C70DE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A24-DB7E-49FB-A75B-2C2FEC534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7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FF2C-A2D0-32DD-1E91-57CA78FE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D5CC50-A195-A916-4C29-8D3D1591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DE2F-B8A3-4A8D-81B2-9143874B129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50AE01-AF1D-0B11-43ED-D60C5216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DFB37-F185-8DA4-6B93-429BEB48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A24-DB7E-49FB-A75B-2C2FEC534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7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DFEE08-A09A-861F-56A3-195D9875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DE2F-B8A3-4A8D-81B2-9143874B129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96EC65-F736-2F7C-0A16-0A1282B9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4A156-A770-6154-D382-F555FF44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A24-DB7E-49FB-A75B-2C2FEC534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402E7-945D-12F0-4239-B71572A9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4A2FA-30BD-24BD-2E30-739FCD4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270090-8D5B-ED01-AA6C-A2DDFDA37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6AD39-36BC-9142-027F-E6CC1CF3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DE2F-B8A3-4A8D-81B2-9143874B129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3BF92-1C1E-0595-47A0-F02AAF9E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2278E-86D4-56C2-E8CE-F3D7FD5E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A24-DB7E-49FB-A75B-2C2FEC534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9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A1BCE-C4EE-A9B6-8D65-C77CEF25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325B4-40FC-61D6-890A-7220A4068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5B7A8F-2226-9FF0-EB57-F1052D168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06F53-F2A2-4CEA-62B8-CEDF959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DE2F-B8A3-4A8D-81B2-9143874B129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9510C-9D66-DBF8-D88A-4840A0CE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EDE7E-81B3-E31D-E471-B9409DF0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A24-DB7E-49FB-A75B-2C2FEC534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6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EF3295-05C4-1215-55C6-21CF7FE9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6CD763-078E-F18C-D7D6-12441301B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94421-7360-D6A1-3AF1-B52C88F9D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99DE2F-B8A3-4A8D-81B2-9143874B129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D84A9-2DC7-CA49-EF72-B9CD65F2C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3748D-71D0-3845-2024-4CAC4E8A8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34A24-DB7E-49FB-A75B-2C2FEC534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3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3FCA6BC-3047-100B-5A7A-66D9060B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553"/>
            <a:ext cx="12192000" cy="57828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606AF6D-D850-3546-906E-0E3E8D3B91C1}"/>
              </a:ext>
            </a:extLst>
          </p:cNvPr>
          <p:cNvSpPr/>
          <p:nvPr/>
        </p:nvSpPr>
        <p:spPr>
          <a:xfrm>
            <a:off x="4821382" y="850901"/>
            <a:ext cx="2456873" cy="3508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92796F9-C46B-DF2B-A95F-0519E894A346}"/>
              </a:ext>
            </a:extLst>
          </p:cNvPr>
          <p:cNvGrpSpPr/>
          <p:nvPr/>
        </p:nvGrpSpPr>
        <p:grpSpPr>
          <a:xfrm>
            <a:off x="4692506" y="400051"/>
            <a:ext cx="2760806" cy="3959514"/>
            <a:chOff x="4692506" y="400051"/>
            <a:chExt cx="2760806" cy="3959514"/>
          </a:xfrm>
        </p:grpSpPr>
        <p:pic>
          <p:nvPicPr>
            <p:cNvPr id="2" name="그림 1" descr="어둠이(가) 표시된 사진&#10;&#10;자동 생성된 설명">
              <a:extLst>
                <a:ext uri="{FF2B5EF4-FFF2-40B4-BE49-F238E27FC236}">
                  <a16:creationId xmlns:a16="http://schemas.microsoft.com/office/drawing/2014/main" id="{E8564F32-7585-77F7-9442-60A150657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51" t="46736" r="35344" b="27268"/>
            <a:stretch/>
          </p:blipFill>
          <p:spPr>
            <a:xfrm>
              <a:off x="4738687" y="2343655"/>
              <a:ext cx="2714625" cy="1782762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FA6E4AB-6F4B-3151-E31C-EE2E3CE90048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355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F8BDE52-34BA-B7C1-6AF8-5C1DB32D06C5}"/>
              </a:ext>
            </a:extLst>
          </p:cNvPr>
          <p:cNvGrpSpPr/>
          <p:nvPr/>
        </p:nvGrpSpPr>
        <p:grpSpPr>
          <a:xfrm>
            <a:off x="4692505" y="400051"/>
            <a:ext cx="2714625" cy="3959514"/>
            <a:chOff x="4692505" y="400051"/>
            <a:chExt cx="2714625" cy="3959514"/>
          </a:xfrm>
        </p:grpSpPr>
        <p:pic>
          <p:nvPicPr>
            <p:cNvPr id="2" name="그림 1" descr="블랙, 어둠, 스크린샷이(가) 표시된 사진&#10;&#10;자동 생성된 설명">
              <a:extLst>
                <a:ext uri="{FF2B5EF4-FFF2-40B4-BE49-F238E27FC236}">
                  <a16:creationId xmlns:a16="http://schemas.microsoft.com/office/drawing/2014/main" id="{920034F7-4954-B5CF-A481-EA9BA5D9BB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27" t="55835" r="35667" b="28054"/>
            <a:stretch/>
          </p:blipFill>
          <p:spPr>
            <a:xfrm>
              <a:off x="4692505" y="2876550"/>
              <a:ext cx="2714625" cy="1104900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6B46FC3-4AEA-7B12-8CF2-BAFA80777210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038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1D50C14-6D77-57D2-80B6-4AEE90E6AC15}"/>
              </a:ext>
            </a:extLst>
          </p:cNvPr>
          <p:cNvGrpSpPr/>
          <p:nvPr/>
        </p:nvGrpSpPr>
        <p:grpSpPr>
          <a:xfrm>
            <a:off x="4692506" y="400051"/>
            <a:ext cx="2714624" cy="4089976"/>
            <a:chOff x="4692506" y="400051"/>
            <a:chExt cx="2714624" cy="4089976"/>
          </a:xfrm>
        </p:grpSpPr>
        <p:pic>
          <p:nvPicPr>
            <p:cNvPr id="5" name="그림 4" descr="클립아트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AD7931CF-3409-4C36-04FB-19A52FC86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8" t="34579" r="43502" b="34040"/>
            <a:stretch/>
          </p:blipFill>
          <p:spPr>
            <a:xfrm>
              <a:off x="5341035" y="1783772"/>
              <a:ext cx="1509929" cy="270625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2B15BA-5053-A657-575F-CD750C3D0CC8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69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F302979-7829-2598-FF4E-6E185BF1D17C}"/>
              </a:ext>
            </a:extLst>
          </p:cNvPr>
          <p:cNvGrpSpPr/>
          <p:nvPr/>
        </p:nvGrpSpPr>
        <p:grpSpPr>
          <a:xfrm>
            <a:off x="1292730" y="-1025525"/>
            <a:ext cx="2714625" cy="3959514"/>
            <a:chOff x="4692505" y="400051"/>
            <a:chExt cx="2714625" cy="3959514"/>
          </a:xfrm>
        </p:grpSpPr>
        <p:pic>
          <p:nvPicPr>
            <p:cNvPr id="15" name="그림 14" descr="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462A6AB4-511E-052E-7607-44E5F1C0B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9" t="2963" r="33796" b="50000"/>
            <a:stretch/>
          </p:blipFill>
          <p:spPr>
            <a:xfrm>
              <a:off x="4692505" y="603250"/>
              <a:ext cx="2714625" cy="32258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E72912-7743-6786-51B7-D588E08823EE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06DADC-0776-DB7B-E9F3-B45A2DDE0AD8}"/>
              </a:ext>
            </a:extLst>
          </p:cNvPr>
          <p:cNvGrpSpPr/>
          <p:nvPr/>
        </p:nvGrpSpPr>
        <p:grpSpPr>
          <a:xfrm>
            <a:off x="4007356" y="-1053526"/>
            <a:ext cx="2714624" cy="3959515"/>
            <a:chOff x="4692506" y="400050"/>
            <a:chExt cx="2714624" cy="395951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5985054-F56A-9539-FCC0-DD6A50F97074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만화 영화, 카민, 레드, 그래픽이(가) 표시된 사진&#10;&#10;자동 생성된 설명">
              <a:extLst>
                <a:ext uri="{FF2B5EF4-FFF2-40B4-BE49-F238E27FC236}">
                  <a16:creationId xmlns:a16="http://schemas.microsoft.com/office/drawing/2014/main" id="{BE5761BF-13C0-5988-2DBB-EC94DE6EA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25" t="16667" r="32170" b="52593"/>
            <a:stretch/>
          </p:blipFill>
          <p:spPr>
            <a:xfrm>
              <a:off x="4692506" y="400050"/>
              <a:ext cx="2714624" cy="2108200"/>
            </a:xfrm>
            <a:prstGeom prst="rect">
              <a:avLst/>
            </a:prstGeom>
            <a:ln w="38100">
              <a:noFill/>
            </a:ln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6DD2F4-F7D7-789B-BCE8-25D05D7E8FEC}"/>
              </a:ext>
            </a:extLst>
          </p:cNvPr>
          <p:cNvGrpSpPr/>
          <p:nvPr/>
        </p:nvGrpSpPr>
        <p:grpSpPr>
          <a:xfrm>
            <a:off x="6697156" y="-1061028"/>
            <a:ext cx="2714625" cy="3959514"/>
            <a:chOff x="4692505" y="400051"/>
            <a:chExt cx="2714625" cy="3959514"/>
          </a:xfrm>
        </p:grpSpPr>
        <p:pic>
          <p:nvPicPr>
            <p:cNvPr id="6" name="그림 5" descr="예술, 실루엣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621B218A-6905-4942-2665-288D9ACAC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16" t="25741" r="35579" b="27037"/>
            <a:stretch/>
          </p:blipFill>
          <p:spPr>
            <a:xfrm>
              <a:off x="4692505" y="1121064"/>
              <a:ext cx="2714625" cy="32385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88E9CF-9C31-4C4E-6682-064775AE82F2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BFDC85-6B76-4C63-7EB3-C7649FEF4836}"/>
              </a:ext>
            </a:extLst>
          </p:cNvPr>
          <p:cNvGrpSpPr/>
          <p:nvPr/>
        </p:nvGrpSpPr>
        <p:grpSpPr>
          <a:xfrm>
            <a:off x="9427730" y="-1057853"/>
            <a:ext cx="2760806" cy="3959514"/>
            <a:chOff x="4692506" y="400051"/>
            <a:chExt cx="2760806" cy="3959514"/>
          </a:xfrm>
        </p:grpSpPr>
        <p:pic>
          <p:nvPicPr>
            <p:cNvPr id="12" name="그림 11" descr="실루엣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BD773680-5BBF-B505-D41C-3A1D252F6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6" t="29907" r="35269" b="26296"/>
            <a:stretch/>
          </p:blipFill>
          <p:spPr>
            <a:xfrm>
              <a:off x="4738687" y="1356014"/>
              <a:ext cx="2714625" cy="300355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EFEF5A-095F-7B87-3EF2-541ADC3C5EDD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B3E6B45-E249-A01C-51F6-AC5D40CBA559}"/>
              </a:ext>
            </a:extLst>
          </p:cNvPr>
          <p:cNvGrpSpPr/>
          <p:nvPr/>
        </p:nvGrpSpPr>
        <p:grpSpPr>
          <a:xfrm>
            <a:off x="-1452060" y="2933989"/>
            <a:ext cx="2760806" cy="3959514"/>
            <a:chOff x="4692506" y="400051"/>
            <a:chExt cx="2760806" cy="3959514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D47F770-48F1-D0D8-E862-2193EE8AA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85" t="38149" r="35111" b="28148"/>
            <a:stretch/>
          </p:blipFill>
          <p:spPr>
            <a:xfrm>
              <a:off x="4738687" y="1850736"/>
              <a:ext cx="2714625" cy="23114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66E40E-6764-40BC-F525-A94DDC1A6474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8D6C6EB-99BB-8AEC-8CD1-3C027ABDEA68}"/>
              </a:ext>
            </a:extLst>
          </p:cNvPr>
          <p:cNvGrpSpPr/>
          <p:nvPr/>
        </p:nvGrpSpPr>
        <p:grpSpPr>
          <a:xfrm>
            <a:off x="1278514" y="2901661"/>
            <a:ext cx="2760806" cy="3959514"/>
            <a:chOff x="4692506" y="400051"/>
            <a:chExt cx="2760806" cy="3959514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986F139-12E7-155B-161E-351C19A4A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9" t="40370" r="35226" b="27222"/>
            <a:stretch/>
          </p:blipFill>
          <p:spPr>
            <a:xfrm>
              <a:off x="4738687" y="1895186"/>
              <a:ext cx="2714625" cy="22225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F9AF984-D70D-A50D-C9BD-21B25C0026C7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2537F75-E2FF-9D40-D2E7-093A55697DB4}"/>
              </a:ext>
            </a:extLst>
          </p:cNvPr>
          <p:cNvGrpSpPr/>
          <p:nvPr/>
        </p:nvGrpSpPr>
        <p:grpSpPr>
          <a:xfrm>
            <a:off x="4016229" y="2898486"/>
            <a:ext cx="2760806" cy="3959514"/>
            <a:chOff x="4692506" y="400051"/>
            <a:chExt cx="2760806" cy="3959514"/>
          </a:xfrm>
        </p:grpSpPr>
        <p:pic>
          <p:nvPicPr>
            <p:cNvPr id="42" name="그림 41" descr="예술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7D1A15BF-A741-D464-B7AB-2F00DD17AF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9" t="39075" r="35226" b="27222"/>
            <a:stretch/>
          </p:blipFill>
          <p:spPr>
            <a:xfrm>
              <a:off x="4738687" y="1850736"/>
              <a:ext cx="2714625" cy="23114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D09DF3-13E9-DD6E-5AA1-947835D5557F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A482FC5-D25E-BF09-8586-0C083ECFA88E}"/>
              </a:ext>
            </a:extLst>
          </p:cNvPr>
          <p:cNvGrpSpPr/>
          <p:nvPr/>
        </p:nvGrpSpPr>
        <p:grpSpPr>
          <a:xfrm>
            <a:off x="9477375" y="2898486"/>
            <a:ext cx="2714625" cy="3959514"/>
            <a:chOff x="4692505" y="400051"/>
            <a:chExt cx="2714625" cy="3959514"/>
          </a:xfrm>
        </p:grpSpPr>
        <p:pic>
          <p:nvPicPr>
            <p:cNvPr id="45" name="그림 44" descr="블랙, 어둠, 스크린샷이(가) 표시된 사진&#10;&#10;자동 생성된 설명">
              <a:extLst>
                <a:ext uri="{FF2B5EF4-FFF2-40B4-BE49-F238E27FC236}">
                  <a16:creationId xmlns:a16="http://schemas.microsoft.com/office/drawing/2014/main" id="{2B8DAE9A-6177-6A65-1D2F-60B0ED6E19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27" t="55835" r="35667" b="28054"/>
            <a:stretch/>
          </p:blipFill>
          <p:spPr>
            <a:xfrm>
              <a:off x="4692505" y="2876550"/>
              <a:ext cx="2714625" cy="11049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00B56D8-A44F-3598-5343-E0BECF01A7E1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72795D8-B2BC-E159-B865-1DFAC19EE236}"/>
              </a:ext>
            </a:extLst>
          </p:cNvPr>
          <p:cNvGrpSpPr/>
          <p:nvPr/>
        </p:nvGrpSpPr>
        <p:grpSpPr>
          <a:xfrm>
            <a:off x="6723712" y="2898486"/>
            <a:ext cx="2760806" cy="3959514"/>
            <a:chOff x="4692506" y="400051"/>
            <a:chExt cx="2760806" cy="3959514"/>
          </a:xfrm>
        </p:grpSpPr>
        <p:pic>
          <p:nvPicPr>
            <p:cNvPr id="48" name="그림 47" descr="어둠이(가) 표시된 사진&#10;&#10;자동 생성된 설명">
              <a:extLst>
                <a:ext uri="{FF2B5EF4-FFF2-40B4-BE49-F238E27FC236}">
                  <a16:creationId xmlns:a16="http://schemas.microsoft.com/office/drawing/2014/main" id="{4E9D0B09-D764-1BB3-D354-7A61C00FA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51" t="46736" r="35344" b="27268"/>
            <a:stretch/>
          </p:blipFill>
          <p:spPr>
            <a:xfrm>
              <a:off x="4738687" y="2343655"/>
              <a:ext cx="2714625" cy="1782762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2568396-C59B-F2B8-F892-EA94922EA5A7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17B305C-DE95-0AB3-7CEF-DBAA0CDA7C3B}"/>
              </a:ext>
            </a:extLst>
          </p:cNvPr>
          <p:cNvGrpSpPr/>
          <p:nvPr/>
        </p:nvGrpSpPr>
        <p:grpSpPr>
          <a:xfrm>
            <a:off x="-1431673" y="-1025525"/>
            <a:ext cx="2747154" cy="3959514"/>
            <a:chOff x="-1431673" y="-1025525"/>
            <a:chExt cx="2747154" cy="3959514"/>
          </a:xfrm>
        </p:grpSpPr>
        <p:pic>
          <p:nvPicPr>
            <p:cNvPr id="8" name="그림 7" descr="클립아트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ED54557A-006C-5BE6-AEF8-EA85551B6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87" t="27593" r="35109" b="33889"/>
            <a:stretch/>
          </p:blipFill>
          <p:spPr>
            <a:xfrm>
              <a:off x="-1431673" y="264389"/>
              <a:ext cx="2714625" cy="26416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5084C6-5F70-0DAB-EA60-0FB592E0E221}"/>
                </a:ext>
              </a:extLst>
            </p:cNvPr>
            <p:cNvSpPr/>
            <p:nvPr/>
          </p:nvSpPr>
          <p:spPr>
            <a:xfrm>
              <a:off x="-1399143" y="-1025525"/>
              <a:ext cx="2714624" cy="395951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83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어둠이(가) 표시된 사진&#10;&#10;자동 생성된 설명">
            <a:extLst>
              <a:ext uri="{FF2B5EF4-FFF2-40B4-BE49-F238E27FC236}">
                <a16:creationId xmlns:a16="http://schemas.microsoft.com/office/drawing/2014/main" id="{B1E072E1-E86D-59DA-1C88-6F28C449A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1" t="46736" r="35344" b="27268"/>
          <a:stretch/>
        </p:blipFill>
        <p:spPr>
          <a:xfrm>
            <a:off x="6762750" y="5075238"/>
            <a:ext cx="2714625" cy="1782762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5" name="그림 4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FB8198DC-F235-F8E2-460D-F09A9010C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7" t="55835" r="35667" b="28054"/>
          <a:stretch/>
        </p:blipFill>
        <p:spPr>
          <a:xfrm>
            <a:off x="9501187" y="5753100"/>
            <a:ext cx="2714625" cy="11049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6" name="그림 5" descr="예술이(가) 표시된 사진&#10;&#10;낮은 신뢰도로 자동 생성된 설명">
            <a:extLst>
              <a:ext uri="{FF2B5EF4-FFF2-40B4-BE49-F238E27FC236}">
                <a16:creationId xmlns:a16="http://schemas.microsoft.com/office/drawing/2014/main" id="{5EDC8E98-BAFB-6DBA-8F5A-AEAA54DAA7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9" t="39075" r="35226" b="27222"/>
          <a:stretch/>
        </p:blipFill>
        <p:spPr>
          <a:xfrm>
            <a:off x="4048125" y="4546600"/>
            <a:ext cx="2714625" cy="23114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123A77-0F3D-7031-FF9C-140F5FC8E6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9" t="40370" r="35226" b="27222"/>
          <a:stretch/>
        </p:blipFill>
        <p:spPr>
          <a:xfrm>
            <a:off x="1333500" y="4635500"/>
            <a:ext cx="2714625" cy="22225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882A72-97D6-73F8-58AA-75F720047F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5" t="38149" r="35111" b="28148"/>
          <a:stretch/>
        </p:blipFill>
        <p:spPr>
          <a:xfrm>
            <a:off x="9477375" y="2286000"/>
            <a:ext cx="2714625" cy="23114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9" name="그림 8" descr="실루엣이(가) 표시된 사진&#10;&#10;낮은 신뢰도로 자동 생성된 설명">
            <a:extLst>
              <a:ext uri="{FF2B5EF4-FFF2-40B4-BE49-F238E27FC236}">
                <a16:creationId xmlns:a16="http://schemas.microsoft.com/office/drawing/2014/main" id="{06A5900C-2F56-0265-7D69-AC76F28EF7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6" t="29907" r="35269" b="26296"/>
          <a:stretch/>
        </p:blipFill>
        <p:spPr>
          <a:xfrm>
            <a:off x="6762749" y="1631950"/>
            <a:ext cx="2714625" cy="300355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0" name="그림 9" descr="예술, 실루엣이(가) 표시된 사진&#10;&#10;중간 신뢰도로 자동 생성된 설명">
            <a:extLst>
              <a:ext uri="{FF2B5EF4-FFF2-40B4-BE49-F238E27FC236}">
                <a16:creationId xmlns:a16="http://schemas.microsoft.com/office/drawing/2014/main" id="{A947F763-49FD-BBEF-6FD8-1751508CA9A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6" t="25741" r="35579" b="27037"/>
          <a:stretch/>
        </p:blipFill>
        <p:spPr>
          <a:xfrm>
            <a:off x="4048123" y="1255712"/>
            <a:ext cx="2714625" cy="32385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1" name="그림 10" descr="만화 영화, 카민, 레드, 그래픽이(가) 표시된 사진&#10;&#10;자동 생성된 설명">
            <a:extLst>
              <a:ext uri="{FF2B5EF4-FFF2-40B4-BE49-F238E27FC236}">
                <a16:creationId xmlns:a16="http://schemas.microsoft.com/office/drawing/2014/main" id="{B30A1F5A-569D-6F0D-59EF-C7667E3BBC4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5" t="16667" r="32170" b="52593"/>
          <a:stretch/>
        </p:blipFill>
        <p:spPr>
          <a:xfrm>
            <a:off x="1333498" y="2482850"/>
            <a:ext cx="2714624" cy="21082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2" name="그림 11" descr="만화 영화, 예술이(가) 표시된 사진&#10;&#10;자동 생성된 설명">
            <a:extLst>
              <a:ext uri="{FF2B5EF4-FFF2-40B4-BE49-F238E27FC236}">
                <a16:creationId xmlns:a16="http://schemas.microsoft.com/office/drawing/2014/main" id="{8E813601-73E8-AD07-0078-0D3706C9387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9" t="2963" r="33796" b="50000"/>
          <a:stretch/>
        </p:blipFill>
        <p:spPr>
          <a:xfrm>
            <a:off x="1333495" y="-742950"/>
            <a:ext cx="2714625" cy="32258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3" name="그림 12" descr="클립아트, 만화 영화, 예술이(가) 표시된 사진&#10;&#10;자동 생성된 설명">
            <a:extLst>
              <a:ext uri="{FF2B5EF4-FFF2-40B4-BE49-F238E27FC236}">
                <a16:creationId xmlns:a16="http://schemas.microsoft.com/office/drawing/2014/main" id="{64EE35CA-6A92-A97C-BA5D-50ACF11BA20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7" t="27593" r="35109" b="33889"/>
          <a:stretch/>
        </p:blipFill>
        <p:spPr>
          <a:xfrm>
            <a:off x="-1381133" y="-203200"/>
            <a:ext cx="2714625" cy="26416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32617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EB6709-8566-39F1-5253-22D8915F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553"/>
            <a:ext cx="12192000" cy="57828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1C6BED-CCF9-85EE-0364-A3D40E44A90C}"/>
              </a:ext>
            </a:extLst>
          </p:cNvPr>
          <p:cNvSpPr/>
          <p:nvPr/>
        </p:nvSpPr>
        <p:spPr>
          <a:xfrm>
            <a:off x="4821382" y="537551"/>
            <a:ext cx="2456873" cy="382201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꽃, 만화 영화, 노랑, 그림이(가) 표시된 사진&#10;&#10;자동 생성된 설명">
            <a:extLst>
              <a:ext uri="{FF2B5EF4-FFF2-40B4-BE49-F238E27FC236}">
                <a16:creationId xmlns:a16="http://schemas.microsoft.com/office/drawing/2014/main" id="{C1E28FB3-BAC1-CA07-9CDF-1A713A4FE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56" y="372672"/>
            <a:ext cx="1535292" cy="398689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2622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4AD324-EF8F-7840-BAB4-D89FFC94228D}"/>
              </a:ext>
            </a:extLst>
          </p:cNvPr>
          <p:cNvGrpSpPr/>
          <p:nvPr/>
        </p:nvGrpSpPr>
        <p:grpSpPr>
          <a:xfrm>
            <a:off x="7287490" y="-408740"/>
            <a:ext cx="2456873" cy="3961000"/>
            <a:chOff x="0" y="-452336"/>
            <a:chExt cx="2456873" cy="3961000"/>
          </a:xfrm>
          <a:noFill/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DFC264C-8E83-8564-FD7E-2EED1FD2E0A9}"/>
                </a:ext>
              </a:extLst>
            </p:cNvPr>
            <p:cNvSpPr/>
            <p:nvPr/>
          </p:nvSpPr>
          <p:spPr>
            <a:xfrm>
              <a:off x="0" y="-452336"/>
              <a:ext cx="2456873" cy="3961000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 descr="그림, 그래픽, 예술, 디자인이(가) 표시된 사진&#10;&#10;자동 생성된 설명">
              <a:extLst>
                <a:ext uri="{FF2B5EF4-FFF2-40B4-BE49-F238E27FC236}">
                  <a16:creationId xmlns:a16="http://schemas.microsoft.com/office/drawing/2014/main" id="{5D6C1C1F-43BC-404E-8DC9-6DE276BB2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619" y="2082799"/>
              <a:ext cx="590232" cy="1425865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C085C4-D64E-1944-DFB9-5695B6DEF967}"/>
              </a:ext>
            </a:extLst>
          </p:cNvPr>
          <p:cNvGrpSpPr/>
          <p:nvPr/>
        </p:nvGrpSpPr>
        <p:grpSpPr>
          <a:xfrm>
            <a:off x="9763770" y="-408740"/>
            <a:ext cx="2456873" cy="3961000"/>
            <a:chOff x="2503055" y="-452336"/>
            <a:chExt cx="2456873" cy="3961000"/>
          </a:xfrm>
          <a:noFill/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9D09713-F9B5-EE53-E78F-2EF48489E341}"/>
                </a:ext>
              </a:extLst>
            </p:cNvPr>
            <p:cNvSpPr/>
            <p:nvPr/>
          </p:nvSpPr>
          <p:spPr>
            <a:xfrm>
              <a:off x="2503055" y="-452336"/>
              <a:ext cx="2456873" cy="3961000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 descr="그린, 식물, 잎, 꽃이(가) 표시된 사진&#10;&#10;자동 생성된 설명">
              <a:extLst>
                <a:ext uri="{FF2B5EF4-FFF2-40B4-BE49-F238E27FC236}">
                  <a16:creationId xmlns:a16="http://schemas.microsoft.com/office/drawing/2014/main" id="{427B9320-1FCF-0D78-499D-F4FD37B1F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085"/>
            <a:stretch/>
          </p:blipFill>
          <p:spPr>
            <a:xfrm>
              <a:off x="2944530" y="1356622"/>
              <a:ext cx="1666285" cy="2152042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5B19A0-DEC1-A01B-F6D4-D252176CDDE0}"/>
              </a:ext>
            </a:extLst>
          </p:cNvPr>
          <p:cNvGrpSpPr/>
          <p:nvPr/>
        </p:nvGrpSpPr>
        <p:grpSpPr>
          <a:xfrm>
            <a:off x="702781" y="3647649"/>
            <a:ext cx="2456873" cy="3961000"/>
            <a:chOff x="4959928" y="-452336"/>
            <a:chExt cx="2456873" cy="3961000"/>
          </a:xfrm>
          <a:noFill/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4F7FED9-6485-C791-ED26-83146231560D}"/>
                </a:ext>
              </a:extLst>
            </p:cNvPr>
            <p:cNvSpPr/>
            <p:nvPr/>
          </p:nvSpPr>
          <p:spPr>
            <a:xfrm>
              <a:off x="4959928" y="-452336"/>
              <a:ext cx="2456873" cy="3961000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 descr="그림, 그린, 아동 미술, 식물이(가) 표시된 사진&#10;&#10;자동 생성된 설명">
              <a:extLst>
                <a:ext uri="{FF2B5EF4-FFF2-40B4-BE49-F238E27FC236}">
                  <a16:creationId xmlns:a16="http://schemas.microsoft.com/office/drawing/2014/main" id="{96169FF5-EF33-972C-E660-C1A545403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403" y="729177"/>
              <a:ext cx="1664189" cy="2779487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4B31A3-FEE8-37FC-4619-0F01D78FE2D1}"/>
              </a:ext>
            </a:extLst>
          </p:cNvPr>
          <p:cNvGrpSpPr/>
          <p:nvPr/>
        </p:nvGrpSpPr>
        <p:grpSpPr>
          <a:xfrm>
            <a:off x="3337104" y="3647648"/>
            <a:ext cx="2456873" cy="3961000"/>
            <a:chOff x="7416801" y="-452336"/>
            <a:chExt cx="2456873" cy="3961000"/>
          </a:xfrm>
          <a:noFill/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3F6150-01D9-6219-A170-265395FFA531}"/>
                </a:ext>
              </a:extLst>
            </p:cNvPr>
            <p:cNvSpPr/>
            <p:nvPr/>
          </p:nvSpPr>
          <p:spPr>
            <a:xfrm>
              <a:off x="7416801" y="-452336"/>
              <a:ext cx="2456873" cy="3961000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림, 꽃, 식물이(가) 표시된 사진&#10;&#10;자동 생성된 설명">
              <a:extLst>
                <a:ext uri="{FF2B5EF4-FFF2-40B4-BE49-F238E27FC236}">
                  <a16:creationId xmlns:a16="http://schemas.microsoft.com/office/drawing/2014/main" id="{39E1B6BE-2E38-02C7-417A-270FDD986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275" y="78277"/>
              <a:ext cx="1664189" cy="3430387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8CB84B-B2CA-293D-5039-D62B54F8C4E7}"/>
              </a:ext>
            </a:extLst>
          </p:cNvPr>
          <p:cNvGrpSpPr/>
          <p:nvPr/>
        </p:nvGrpSpPr>
        <p:grpSpPr>
          <a:xfrm>
            <a:off x="5478757" y="3621753"/>
            <a:ext cx="2456873" cy="3961001"/>
            <a:chOff x="9873674" y="-452336"/>
            <a:chExt cx="2456873" cy="3961001"/>
          </a:xfrm>
          <a:noFill/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311918-7E25-88C0-CAB4-CF03A40A0C40}"/>
                </a:ext>
              </a:extLst>
            </p:cNvPr>
            <p:cNvSpPr/>
            <p:nvPr/>
          </p:nvSpPr>
          <p:spPr>
            <a:xfrm>
              <a:off x="9873674" y="-452336"/>
              <a:ext cx="2456873" cy="3961000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꽃, 식물, 해바라기, 꽃받침이(가) 표시된 사진&#10;&#10;자동 생성된 설명">
              <a:extLst>
                <a:ext uri="{FF2B5EF4-FFF2-40B4-BE49-F238E27FC236}">
                  <a16:creationId xmlns:a16="http://schemas.microsoft.com/office/drawing/2014/main" id="{C8CC1B68-E0CE-C684-0009-722F05E67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5148" y="-313349"/>
              <a:ext cx="1535292" cy="3822014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43CF90-0D39-16D8-C47A-5B8F46299AF8}"/>
              </a:ext>
            </a:extLst>
          </p:cNvPr>
          <p:cNvGrpSpPr/>
          <p:nvPr/>
        </p:nvGrpSpPr>
        <p:grpSpPr>
          <a:xfrm>
            <a:off x="7461932" y="3647650"/>
            <a:ext cx="2456873" cy="3961001"/>
            <a:chOff x="-32508" y="3508663"/>
            <a:chExt cx="2456873" cy="3961001"/>
          </a:xfrm>
          <a:noFill/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0540EF-00EB-A91C-DBAA-D9AF9FA7AFE8}"/>
                </a:ext>
              </a:extLst>
            </p:cNvPr>
            <p:cNvSpPr/>
            <p:nvPr/>
          </p:nvSpPr>
          <p:spPr>
            <a:xfrm>
              <a:off x="-32508" y="3508663"/>
              <a:ext cx="2456873" cy="3961000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꽃, 노랑, 만화 영화, 해바라기이(가) 표시된 사진&#10;&#10;자동 생성된 설명">
              <a:extLst>
                <a:ext uri="{FF2B5EF4-FFF2-40B4-BE49-F238E27FC236}">
                  <a16:creationId xmlns:a16="http://schemas.microsoft.com/office/drawing/2014/main" id="{8B32D623-795E-479B-48DB-45EC8A38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66" y="3508664"/>
              <a:ext cx="1535292" cy="3961000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58A806A-8C41-06B8-66D2-9E6D61FCEE23}"/>
              </a:ext>
            </a:extLst>
          </p:cNvPr>
          <p:cNvGrpSpPr/>
          <p:nvPr/>
        </p:nvGrpSpPr>
        <p:grpSpPr>
          <a:xfrm>
            <a:off x="9854357" y="3647651"/>
            <a:ext cx="2456873" cy="3986894"/>
            <a:chOff x="2456873" y="3508662"/>
            <a:chExt cx="2456873" cy="3986894"/>
          </a:xfrm>
          <a:noFill/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C8D2F71-D9C0-6DCB-2703-517B7A628720}"/>
                </a:ext>
              </a:extLst>
            </p:cNvPr>
            <p:cNvSpPr/>
            <p:nvPr/>
          </p:nvSpPr>
          <p:spPr>
            <a:xfrm>
              <a:off x="2456873" y="3508662"/>
              <a:ext cx="2456873" cy="3986894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꽃, 만화 영화, 노랑, 그림이(가) 표시된 사진&#10;&#10;자동 생성된 설명">
              <a:extLst>
                <a:ext uri="{FF2B5EF4-FFF2-40B4-BE49-F238E27FC236}">
                  <a16:creationId xmlns:a16="http://schemas.microsoft.com/office/drawing/2014/main" id="{DDD83479-9659-9E46-1445-09ADD401A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347" y="3508663"/>
              <a:ext cx="1535292" cy="3986893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B183B9-357E-D697-949C-F46F8E2C143E}"/>
              </a:ext>
            </a:extLst>
          </p:cNvPr>
          <p:cNvGrpSpPr/>
          <p:nvPr/>
        </p:nvGrpSpPr>
        <p:grpSpPr>
          <a:xfrm>
            <a:off x="4820913" y="-408740"/>
            <a:ext cx="2456873" cy="3961000"/>
            <a:chOff x="0" y="-452336"/>
            <a:chExt cx="2456873" cy="3961000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2D8FB97-7C98-D493-F996-809A2BCA9D57}"/>
                </a:ext>
              </a:extLst>
            </p:cNvPr>
            <p:cNvSpPr/>
            <p:nvPr/>
          </p:nvSpPr>
          <p:spPr>
            <a:xfrm>
              <a:off x="0" y="-452336"/>
              <a:ext cx="2456873" cy="3961000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림, 그래픽, 예술, 디자인이(가) 표시된 사진&#10;&#10;자동 생성된 설명">
              <a:extLst>
                <a:ext uri="{FF2B5EF4-FFF2-40B4-BE49-F238E27FC236}">
                  <a16:creationId xmlns:a16="http://schemas.microsoft.com/office/drawing/2014/main" id="{6577547A-D6FD-AE84-6062-AD2900B10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619" y="2786547"/>
              <a:ext cx="298918" cy="722117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60C4077-ECA1-7017-CA3D-44FD01695ED5}"/>
              </a:ext>
            </a:extLst>
          </p:cNvPr>
          <p:cNvGrpSpPr/>
          <p:nvPr/>
        </p:nvGrpSpPr>
        <p:grpSpPr>
          <a:xfrm>
            <a:off x="2342658" y="-373495"/>
            <a:ext cx="2456873" cy="3961000"/>
            <a:chOff x="0" y="-452336"/>
            <a:chExt cx="2456873" cy="3961000"/>
          </a:xfrm>
          <a:noFill/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EBD5EC2-00E9-B398-02D5-3D574951E035}"/>
                </a:ext>
              </a:extLst>
            </p:cNvPr>
            <p:cNvSpPr/>
            <p:nvPr/>
          </p:nvSpPr>
          <p:spPr>
            <a:xfrm>
              <a:off x="0" y="-452336"/>
              <a:ext cx="2456873" cy="3961000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그림, 그래픽, 예술, 디자인이(가) 표시된 사진&#10;&#10;자동 생성된 설명">
              <a:extLst>
                <a:ext uri="{FF2B5EF4-FFF2-40B4-BE49-F238E27FC236}">
                  <a16:creationId xmlns:a16="http://schemas.microsoft.com/office/drawing/2014/main" id="{2F99B838-09CF-713F-377D-790F36FA7E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5"/>
            <a:stretch/>
          </p:blipFill>
          <p:spPr>
            <a:xfrm>
              <a:off x="1228436" y="3059115"/>
              <a:ext cx="298918" cy="408831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8F67873-F7B4-22F2-FBB4-F0B5E64B3C6D}"/>
              </a:ext>
            </a:extLst>
          </p:cNvPr>
          <p:cNvGrpSpPr/>
          <p:nvPr/>
        </p:nvGrpSpPr>
        <p:grpSpPr>
          <a:xfrm>
            <a:off x="-124906" y="-414213"/>
            <a:ext cx="2456873" cy="3961000"/>
            <a:chOff x="0" y="-452336"/>
            <a:chExt cx="2456873" cy="3961000"/>
          </a:xfrm>
          <a:noFill/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9A9D366-949E-637E-AB2C-BDCFA6C1519D}"/>
                </a:ext>
              </a:extLst>
            </p:cNvPr>
            <p:cNvSpPr/>
            <p:nvPr/>
          </p:nvSpPr>
          <p:spPr>
            <a:xfrm>
              <a:off x="0" y="-452336"/>
              <a:ext cx="2456873" cy="3961000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 descr="그림, 그래픽, 예술, 디자인이(가) 표시된 사진&#10;&#10;자동 생성된 설명">
              <a:extLst>
                <a:ext uri="{FF2B5EF4-FFF2-40B4-BE49-F238E27FC236}">
                  <a16:creationId xmlns:a16="http://schemas.microsoft.com/office/drawing/2014/main" id="{B6C34E8B-F3BD-B627-90BF-D29CFB1C3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5"/>
            <a:stretch/>
          </p:blipFill>
          <p:spPr>
            <a:xfrm>
              <a:off x="1228436" y="3059115"/>
              <a:ext cx="298918" cy="408831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F9D44B8-F3F1-2ACC-9DDB-91164D4EB6C0}"/>
              </a:ext>
            </a:extLst>
          </p:cNvPr>
          <p:cNvGrpSpPr/>
          <p:nvPr/>
        </p:nvGrpSpPr>
        <p:grpSpPr>
          <a:xfrm>
            <a:off x="-333699" y="-271147"/>
            <a:ext cx="2714625" cy="3959514"/>
            <a:chOff x="4692505" y="400051"/>
            <a:chExt cx="2714625" cy="3959514"/>
          </a:xfrm>
        </p:grpSpPr>
        <p:pic>
          <p:nvPicPr>
            <p:cNvPr id="36" name="그림 35" descr="블랙, 어둠, 스크린샷이(가) 표시된 사진&#10;&#10;자동 생성된 설명">
              <a:extLst>
                <a:ext uri="{FF2B5EF4-FFF2-40B4-BE49-F238E27FC236}">
                  <a16:creationId xmlns:a16="http://schemas.microsoft.com/office/drawing/2014/main" id="{4B3F5393-4599-8751-D938-B830ECFC25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27" t="55835" r="35667" b="28054"/>
            <a:stretch/>
          </p:blipFill>
          <p:spPr>
            <a:xfrm>
              <a:off x="4692505" y="2876550"/>
              <a:ext cx="2714625" cy="11049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2F8312B-3EA7-EF55-E984-FAC43004224C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358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3D5FB9C-203B-E043-6BB4-EBB0B8DDA92F}"/>
              </a:ext>
            </a:extLst>
          </p:cNvPr>
          <p:cNvGrpSpPr/>
          <p:nvPr/>
        </p:nvGrpSpPr>
        <p:grpSpPr>
          <a:xfrm>
            <a:off x="0" y="-1001902"/>
            <a:ext cx="2714625" cy="4961416"/>
            <a:chOff x="0" y="-1001902"/>
            <a:chExt cx="2714625" cy="496141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89814B9-199B-566B-3C83-C73F27AB855C}"/>
                </a:ext>
              </a:extLst>
            </p:cNvPr>
            <p:cNvGrpSpPr/>
            <p:nvPr/>
          </p:nvGrpSpPr>
          <p:grpSpPr>
            <a:xfrm>
              <a:off x="0" y="0"/>
              <a:ext cx="2714625" cy="3959514"/>
              <a:chOff x="4692505" y="400051"/>
              <a:chExt cx="2714625" cy="3959514"/>
            </a:xfrm>
          </p:grpSpPr>
          <p:pic>
            <p:nvPicPr>
              <p:cNvPr id="5" name="그림 4" descr="블랙, 어둠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9E387938-0B7D-5472-2706-B68CC611A5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27" t="55835" r="35667" b="28054"/>
              <a:stretch/>
            </p:blipFill>
            <p:spPr>
              <a:xfrm>
                <a:off x="4692505" y="2876550"/>
                <a:ext cx="2714625" cy="1104900"/>
              </a:xfrm>
              <a:prstGeom prst="rect">
                <a:avLst/>
              </a:prstGeom>
              <a:ln w="38100">
                <a:noFill/>
              </a:ln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AF30183-E913-55F8-B204-C472720BF20C}"/>
                  </a:ext>
                </a:extLst>
              </p:cNvPr>
              <p:cNvSpPr/>
              <p:nvPr/>
            </p:nvSpPr>
            <p:spPr>
              <a:xfrm>
                <a:off x="4692506" y="400051"/>
                <a:ext cx="2714624" cy="395951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C40212C-A0D4-912B-8952-3D44DFD9B8D3}"/>
                </a:ext>
              </a:extLst>
            </p:cNvPr>
            <p:cNvGrpSpPr/>
            <p:nvPr/>
          </p:nvGrpSpPr>
          <p:grpSpPr>
            <a:xfrm>
              <a:off x="128875" y="-1001902"/>
              <a:ext cx="2456873" cy="3961000"/>
              <a:chOff x="0" y="-452336"/>
              <a:chExt cx="2456873" cy="3961000"/>
            </a:xfrm>
            <a:no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260D6D-9F44-5ECC-0D6E-384077AEC445}"/>
                  </a:ext>
                </a:extLst>
              </p:cNvPr>
              <p:cNvSpPr/>
              <p:nvPr/>
            </p:nvSpPr>
            <p:spPr>
              <a:xfrm>
                <a:off x="0" y="-452336"/>
                <a:ext cx="2456873" cy="396100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 descr="그림, 그래픽, 예술, 디자인이(가) 표시된 사진&#10;&#10;자동 생성된 설명">
                <a:extLst>
                  <a:ext uri="{FF2B5EF4-FFF2-40B4-BE49-F238E27FC236}">
                    <a16:creationId xmlns:a16="http://schemas.microsoft.com/office/drawing/2014/main" id="{5949BCA2-7AF4-C3B1-692C-7379470D3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3385"/>
              <a:stretch/>
            </p:blipFill>
            <p:spPr>
              <a:xfrm>
                <a:off x="1228436" y="3059115"/>
                <a:ext cx="298918" cy="408831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003654-D235-53A0-B197-2C8C27736F5C}"/>
              </a:ext>
            </a:extLst>
          </p:cNvPr>
          <p:cNvGrpSpPr/>
          <p:nvPr/>
        </p:nvGrpSpPr>
        <p:grpSpPr>
          <a:xfrm>
            <a:off x="5429250" y="-1017222"/>
            <a:ext cx="2714625" cy="4976736"/>
            <a:chOff x="5429250" y="-1017222"/>
            <a:chExt cx="2714625" cy="497673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C57E909-41AB-D5F6-1152-821F247F10D2}"/>
                </a:ext>
              </a:extLst>
            </p:cNvPr>
            <p:cNvGrpSpPr/>
            <p:nvPr/>
          </p:nvGrpSpPr>
          <p:grpSpPr>
            <a:xfrm>
              <a:off x="5429250" y="0"/>
              <a:ext cx="2714625" cy="3959514"/>
              <a:chOff x="4692505" y="400051"/>
              <a:chExt cx="2714625" cy="3959514"/>
            </a:xfrm>
          </p:grpSpPr>
          <p:pic>
            <p:nvPicPr>
              <p:cNvPr id="11" name="그림 10" descr="블랙, 어둠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62E7B515-AA25-C784-78A9-7F35697DC1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27" t="55835" r="35667" b="28054"/>
              <a:stretch/>
            </p:blipFill>
            <p:spPr>
              <a:xfrm>
                <a:off x="4692505" y="2876550"/>
                <a:ext cx="2714625" cy="1104900"/>
              </a:xfrm>
              <a:prstGeom prst="rect">
                <a:avLst/>
              </a:prstGeom>
              <a:ln w="38100">
                <a:noFill/>
              </a:ln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9FB4A3F-7648-72B3-DADC-3A7077E4706E}"/>
                  </a:ext>
                </a:extLst>
              </p:cNvPr>
              <p:cNvSpPr/>
              <p:nvPr/>
            </p:nvSpPr>
            <p:spPr>
              <a:xfrm>
                <a:off x="4692506" y="400051"/>
                <a:ext cx="2714624" cy="395951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BE23C44-8083-5F96-24B3-75A0B7212EDC}"/>
                </a:ext>
              </a:extLst>
            </p:cNvPr>
            <p:cNvGrpSpPr/>
            <p:nvPr/>
          </p:nvGrpSpPr>
          <p:grpSpPr>
            <a:xfrm>
              <a:off x="5554247" y="-1017222"/>
              <a:ext cx="2456873" cy="3961000"/>
              <a:chOff x="0" y="-452336"/>
              <a:chExt cx="2456873" cy="3961000"/>
            </a:xfrm>
            <a:noFill/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E4C3650-D7A6-939E-1669-00E31CB8FFBB}"/>
                  </a:ext>
                </a:extLst>
              </p:cNvPr>
              <p:cNvSpPr/>
              <p:nvPr/>
            </p:nvSpPr>
            <p:spPr>
              <a:xfrm>
                <a:off x="0" y="-452336"/>
                <a:ext cx="2456873" cy="396100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 descr="그림, 그래픽, 예술, 디자인이(가) 표시된 사진&#10;&#10;자동 생성된 설명">
                <a:extLst>
                  <a:ext uri="{FF2B5EF4-FFF2-40B4-BE49-F238E27FC236}">
                    <a16:creationId xmlns:a16="http://schemas.microsoft.com/office/drawing/2014/main" id="{56C766E8-FB77-03AA-598D-172F0D35D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4619" y="2082799"/>
                <a:ext cx="590232" cy="1425865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25A312-BAD9-C241-B387-693A6BA27589}"/>
              </a:ext>
            </a:extLst>
          </p:cNvPr>
          <p:cNvGrpSpPr/>
          <p:nvPr/>
        </p:nvGrpSpPr>
        <p:grpSpPr>
          <a:xfrm>
            <a:off x="8143875" y="-1001901"/>
            <a:ext cx="2714625" cy="4961416"/>
            <a:chOff x="8143875" y="-1001901"/>
            <a:chExt cx="2714625" cy="496141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1182BB7-D980-DA2B-2CA4-15152D767C17}"/>
                </a:ext>
              </a:extLst>
            </p:cNvPr>
            <p:cNvGrpSpPr/>
            <p:nvPr/>
          </p:nvGrpSpPr>
          <p:grpSpPr>
            <a:xfrm>
              <a:off x="8143875" y="-56540"/>
              <a:ext cx="2714625" cy="4016055"/>
              <a:chOff x="4692505" y="400051"/>
              <a:chExt cx="2714625" cy="3959514"/>
            </a:xfrm>
          </p:grpSpPr>
          <p:pic>
            <p:nvPicPr>
              <p:cNvPr id="14" name="그림 13" descr="블랙, 어둠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674B5403-4CBB-8339-3B4D-40314AAAE5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27" t="55835" r="35667" b="28054"/>
              <a:stretch/>
            </p:blipFill>
            <p:spPr>
              <a:xfrm>
                <a:off x="4692505" y="2876550"/>
                <a:ext cx="2714625" cy="1104900"/>
              </a:xfrm>
              <a:prstGeom prst="rect">
                <a:avLst/>
              </a:prstGeom>
              <a:ln w="38100">
                <a:noFill/>
              </a:ln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1A79F22-9D01-2CB7-5DB5-C1F5259760A9}"/>
                  </a:ext>
                </a:extLst>
              </p:cNvPr>
              <p:cNvSpPr/>
              <p:nvPr/>
            </p:nvSpPr>
            <p:spPr>
              <a:xfrm>
                <a:off x="4692506" y="400051"/>
                <a:ext cx="2714624" cy="395951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A2E9B82-2662-F81A-AA25-028222FDA65D}"/>
                </a:ext>
              </a:extLst>
            </p:cNvPr>
            <p:cNvGrpSpPr/>
            <p:nvPr/>
          </p:nvGrpSpPr>
          <p:grpSpPr>
            <a:xfrm>
              <a:off x="8272750" y="-1001901"/>
              <a:ext cx="2456873" cy="4017563"/>
              <a:chOff x="2503055" y="-452336"/>
              <a:chExt cx="2456873" cy="3961000"/>
            </a:xfrm>
            <a:noFill/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11E9619-A03C-763C-CA57-8E76F010D5FE}"/>
                  </a:ext>
                </a:extLst>
              </p:cNvPr>
              <p:cNvSpPr/>
              <p:nvPr/>
            </p:nvSpPr>
            <p:spPr>
              <a:xfrm>
                <a:off x="2503055" y="-452336"/>
                <a:ext cx="2456873" cy="396100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 descr="그린, 식물, 잎, 꽃이(가) 표시된 사진&#10;&#10;자동 생성된 설명">
                <a:extLst>
                  <a:ext uri="{FF2B5EF4-FFF2-40B4-BE49-F238E27FC236}">
                    <a16:creationId xmlns:a16="http://schemas.microsoft.com/office/drawing/2014/main" id="{249B085B-9072-4052-2C8F-7BEDE062DE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0085"/>
              <a:stretch/>
            </p:blipFill>
            <p:spPr>
              <a:xfrm>
                <a:off x="2944530" y="1356622"/>
                <a:ext cx="1666285" cy="2152042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05B1CA-A605-0D99-12A7-33E051E131F9}"/>
              </a:ext>
            </a:extLst>
          </p:cNvPr>
          <p:cNvGrpSpPr/>
          <p:nvPr/>
        </p:nvGrpSpPr>
        <p:grpSpPr>
          <a:xfrm>
            <a:off x="2714625" y="-1017222"/>
            <a:ext cx="2714625" cy="4976736"/>
            <a:chOff x="2714625" y="-1017222"/>
            <a:chExt cx="2714625" cy="497673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490AA88-1D77-E8E7-A0D6-02C80C3E9E37}"/>
                </a:ext>
              </a:extLst>
            </p:cNvPr>
            <p:cNvGrpSpPr/>
            <p:nvPr/>
          </p:nvGrpSpPr>
          <p:grpSpPr>
            <a:xfrm>
              <a:off x="2714625" y="0"/>
              <a:ext cx="2714625" cy="3959514"/>
              <a:chOff x="4692505" y="400051"/>
              <a:chExt cx="2714625" cy="3959514"/>
            </a:xfrm>
          </p:grpSpPr>
          <p:pic>
            <p:nvPicPr>
              <p:cNvPr id="8" name="그림 7" descr="블랙, 어둠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796C9688-FBC2-16AB-CED5-C0D74D4308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27" t="55835" r="35667" b="28054"/>
              <a:stretch/>
            </p:blipFill>
            <p:spPr>
              <a:xfrm>
                <a:off x="4692505" y="2876550"/>
                <a:ext cx="2714625" cy="1104900"/>
              </a:xfrm>
              <a:prstGeom prst="rect">
                <a:avLst/>
              </a:prstGeom>
              <a:ln w="38100">
                <a:noFill/>
              </a:ln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2F913BC-AD05-516F-CE1E-1D8C0C350E31}"/>
                  </a:ext>
                </a:extLst>
              </p:cNvPr>
              <p:cNvSpPr/>
              <p:nvPr/>
            </p:nvSpPr>
            <p:spPr>
              <a:xfrm>
                <a:off x="4692506" y="400051"/>
                <a:ext cx="2714624" cy="395951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2EAF2D8-09E1-49EF-AC21-069EA605C1B7}"/>
                </a:ext>
              </a:extLst>
            </p:cNvPr>
            <p:cNvGrpSpPr/>
            <p:nvPr/>
          </p:nvGrpSpPr>
          <p:grpSpPr>
            <a:xfrm>
              <a:off x="2841562" y="-1017222"/>
              <a:ext cx="2456873" cy="3961000"/>
              <a:chOff x="0" y="-452336"/>
              <a:chExt cx="2456873" cy="3961000"/>
            </a:xfrm>
            <a:no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2E05757-EADD-FA77-65E5-7D787C8FC233}"/>
                  </a:ext>
                </a:extLst>
              </p:cNvPr>
              <p:cNvSpPr/>
              <p:nvPr/>
            </p:nvSpPr>
            <p:spPr>
              <a:xfrm>
                <a:off x="0" y="-452336"/>
                <a:ext cx="2456873" cy="396100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 descr="그림, 그래픽, 예술, 디자인이(가) 표시된 사진&#10;&#10;자동 생성된 설명">
                <a:extLst>
                  <a:ext uri="{FF2B5EF4-FFF2-40B4-BE49-F238E27FC236}">
                    <a16:creationId xmlns:a16="http://schemas.microsoft.com/office/drawing/2014/main" id="{AE018531-E95A-3DE9-A38B-6F83BA58E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4619" y="2786547"/>
                <a:ext cx="298918" cy="722117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35440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1EF1370-14CA-5018-F57F-286A2730273F}"/>
              </a:ext>
            </a:extLst>
          </p:cNvPr>
          <p:cNvGrpSpPr/>
          <p:nvPr/>
        </p:nvGrpSpPr>
        <p:grpSpPr>
          <a:xfrm>
            <a:off x="4738687" y="432021"/>
            <a:ext cx="2714625" cy="4975200"/>
            <a:chOff x="4738687" y="706993"/>
            <a:chExt cx="2714625" cy="470176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4F5E180-BC10-8F52-D812-3F0196E812B3}"/>
                </a:ext>
              </a:extLst>
            </p:cNvPr>
            <p:cNvGrpSpPr/>
            <p:nvPr/>
          </p:nvGrpSpPr>
          <p:grpSpPr>
            <a:xfrm>
              <a:off x="4738687" y="1449243"/>
              <a:ext cx="2714625" cy="3959514"/>
              <a:chOff x="4692505" y="400051"/>
              <a:chExt cx="2714625" cy="3959514"/>
            </a:xfrm>
          </p:grpSpPr>
          <p:pic>
            <p:nvPicPr>
              <p:cNvPr id="5" name="그림 4" descr="블랙, 어둠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B3F480D0-D380-C6C5-6638-B29D880BF7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27" t="55835" r="35667" b="28054"/>
              <a:stretch/>
            </p:blipFill>
            <p:spPr>
              <a:xfrm>
                <a:off x="4692505" y="2876550"/>
                <a:ext cx="2714625" cy="1104900"/>
              </a:xfrm>
              <a:prstGeom prst="rect">
                <a:avLst/>
              </a:prstGeom>
              <a:ln w="38100">
                <a:noFill/>
              </a:ln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92DEC9A-8790-93F6-EAEE-CE0586DB0B22}"/>
                  </a:ext>
                </a:extLst>
              </p:cNvPr>
              <p:cNvSpPr/>
              <p:nvPr/>
            </p:nvSpPr>
            <p:spPr>
              <a:xfrm>
                <a:off x="4692506" y="400051"/>
                <a:ext cx="2714624" cy="395951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5D8FC6C-A4E3-2A79-6AF0-EB44871D110A}"/>
                </a:ext>
              </a:extLst>
            </p:cNvPr>
            <p:cNvGrpSpPr/>
            <p:nvPr/>
          </p:nvGrpSpPr>
          <p:grpSpPr>
            <a:xfrm>
              <a:off x="4738687" y="706993"/>
              <a:ext cx="2456873" cy="3961000"/>
              <a:chOff x="4959928" y="-452336"/>
              <a:chExt cx="2456873" cy="3961000"/>
            </a:xfrm>
            <a:noFill/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AE19821-1B63-19C7-7EA8-113353E2A4A1}"/>
                  </a:ext>
                </a:extLst>
              </p:cNvPr>
              <p:cNvSpPr/>
              <p:nvPr/>
            </p:nvSpPr>
            <p:spPr>
              <a:xfrm>
                <a:off x="4959928" y="-452336"/>
                <a:ext cx="2456873" cy="396100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 descr="그림, 그린, 아동 미술, 식물이(가) 표시된 사진&#10;&#10;자동 생성된 설명">
                <a:extLst>
                  <a:ext uri="{FF2B5EF4-FFF2-40B4-BE49-F238E27FC236}">
                    <a16:creationId xmlns:a16="http://schemas.microsoft.com/office/drawing/2014/main" id="{CC888FA2-B157-873A-023C-98494D833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1403" y="729177"/>
                <a:ext cx="1664189" cy="2779487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49D170E-20A3-FA9D-F8F2-5F7AB530F94B}"/>
              </a:ext>
            </a:extLst>
          </p:cNvPr>
          <p:cNvGrpSpPr/>
          <p:nvPr/>
        </p:nvGrpSpPr>
        <p:grpSpPr>
          <a:xfrm>
            <a:off x="7453312" y="432021"/>
            <a:ext cx="2714625" cy="4975200"/>
            <a:chOff x="7453312" y="706993"/>
            <a:chExt cx="2714625" cy="47017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F6FF010-A67F-646D-E6CB-FA88ED0B01E2}"/>
                </a:ext>
              </a:extLst>
            </p:cNvPr>
            <p:cNvGrpSpPr/>
            <p:nvPr/>
          </p:nvGrpSpPr>
          <p:grpSpPr>
            <a:xfrm>
              <a:off x="7453312" y="1449243"/>
              <a:ext cx="2714625" cy="3959514"/>
              <a:chOff x="4692505" y="400051"/>
              <a:chExt cx="2714625" cy="3959514"/>
            </a:xfrm>
          </p:grpSpPr>
          <p:pic>
            <p:nvPicPr>
              <p:cNvPr id="8" name="그림 7" descr="블랙, 어둠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4E2A3589-CF9C-502E-056F-44BEC4725C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27" t="55835" r="35667" b="28054"/>
              <a:stretch/>
            </p:blipFill>
            <p:spPr>
              <a:xfrm>
                <a:off x="4692505" y="2876550"/>
                <a:ext cx="2714625" cy="1104900"/>
              </a:xfrm>
              <a:prstGeom prst="rect">
                <a:avLst/>
              </a:prstGeom>
              <a:ln w="38100">
                <a:noFill/>
              </a:ln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F2E61C8-A84A-09CD-98CA-BEB21B7BC6B4}"/>
                  </a:ext>
                </a:extLst>
              </p:cNvPr>
              <p:cNvSpPr/>
              <p:nvPr/>
            </p:nvSpPr>
            <p:spPr>
              <a:xfrm>
                <a:off x="4692506" y="400051"/>
                <a:ext cx="2714624" cy="395951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D111307-5A6B-A166-83BE-EF7E6ECC9A88}"/>
                </a:ext>
              </a:extLst>
            </p:cNvPr>
            <p:cNvGrpSpPr/>
            <p:nvPr/>
          </p:nvGrpSpPr>
          <p:grpSpPr>
            <a:xfrm>
              <a:off x="7582187" y="706993"/>
              <a:ext cx="2456873" cy="3961000"/>
              <a:chOff x="7416801" y="-452336"/>
              <a:chExt cx="2456873" cy="3961000"/>
            </a:xfrm>
            <a:no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4C88945-FF23-E35C-2170-F5661CD0CB09}"/>
                  </a:ext>
                </a:extLst>
              </p:cNvPr>
              <p:cNvSpPr/>
              <p:nvPr/>
            </p:nvSpPr>
            <p:spPr>
              <a:xfrm>
                <a:off x="7416801" y="-452336"/>
                <a:ext cx="2456873" cy="396100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 descr="그림, 꽃, 식물이(가) 표시된 사진&#10;&#10;자동 생성된 설명">
                <a:extLst>
                  <a:ext uri="{FF2B5EF4-FFF2-40B4-BE49-F238E27FC236}">
                    <a16:creationId xmlns:a16="http://schemas.microsoft.com/office/drawing/2014/main" id="{4D4826CD-8542-361E-7246-446EE24C4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8275" y="78277"/>
                <a:ext cx="1664189" cy="3430387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B82C268-5AD7-BFE7-9A11-33F1954C5EFF}"/>
              </a:ext>
            </a:extLst>
          </p:cNvPr>
          <p:cNvGrpSpPr/>
          <p:nvPr/>
        </p:nvGrpSpPr>
        <p:grpSpPr>
          <a:xfrm>
            <a:off x="10167937" y="432020"/>
            <a:ext cx="2714625" cy="4975200"/>
            <a:chOff x="10167937" y="706992"/>
            <a:chExt cx="2714625" cy="47017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A3DE14E-1903-C007-4AF3-DAC56E53D131}"/>
                </a:ext>
              </a:extLst>
            </p:cNvPr>
            <p:cNvGrpSpPr/>
            <p:nvPr/>
          </p:nvGrpSpPr>
          <p:grpSpPr>
            <a:xfrm>
              <a:off x="10167937" y="1449243"/>
              <a:ext cx="2714625" cy="3959514"/>
              <a:chOff x="4692505" y="400051"/>
              <a:chExt cx="2714625" cy="3959514"/>
            </a:xfrm>
          </p:grpSpPr>
          <p:pic>
            <p:nvPicPr>
              <p:cNvPr id="11" name="그림 10" descr="블랙, 어둠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6449C25C-B3D6-69D2-A56D-73F15705A8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27" t="55835" r="35667" b="28054"/>
              <a:stretch/>
            </p:blipFill>
            <p:spPr>
              <a:xfrm>
                <a:off x="4692505" y="2876550"/>
                <a:ext cx="2714625" cy="1104900"/>
              </a:xfrm>
              <a:prstGeom prst="rect">
                <a:avLst/>
              </a:prstGeom>
              <a:ln w="38100">
                <a:noFill/>
              </a:ln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CC2EDE7-DCCB-8A75-E4C3-3EF992261F96}"/>
                  </a:ext>
                </a:extLst>
              </p:cNvPr>
              <p:cNvSpPr/>
              <p:nvPr/>
            </p:nvSpPr>
            <p:spPr>
              <a:xfrm>
                <a:off x="4692506" y="400051"/>
                <a:ext cx="2714624" cy="395951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551D286-59F5-5847-056E-C4CFE9C7E84F}"/>
                </a:ext>
              </a:extLst>
            </p:cNvPr>
            <p:cNvGrpSpPr/>
            <p:nvPr/>
          </p:nvGrpSpPr>
          <p:grpSpPr>
            <a:xfrm>
              <a:off x="10296812" y="706992"/>
              <a:ext cx="2456873" cy="3961001"/>
              <a:chOff x="9873674" y="-452336"/>
              <a:chExt cx="2456873" cy="3961001"/>
            </a:xfrm>
            <a:noFill/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6D25147-FF25-CCED-2C1D-DB49BBC409C3}"/>
                  </a:ext>
                </a:extLst>
              </p:cNvPr>
              <p:cNvSpPr/>
              <p:nvPr/>
            </p:nvSpPr>
            <p:spPr>
              <a:xfrm>
                <a:off x="9873674" y="-452336"/>
                <a:ext cx="2456873" cy="396100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 descr="꽃, 식물, 해바라기, 꽃받침이(가) 표시된 사진&#10;&#10;자동 생성된 설명">
                <a:extLst>
                  <a:ext uri="{FF2B5EF4-FFF2-40B4-BE49-F238E27FC236}">
                    <a16:creationId xmlns:a16="http://schemas.microsoft.com/office/drawing/2014/main" id="{0397E62E-D7D2-5731-5958-48A01E090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15148" y="-313349"/>
                <a:ext cx="1535292" cy="3822014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8AF578E-1BEC-2993-A99C-7FFEB414D337}"/>
              </a:ext>
            </a:extLst>
          </p:cNvPr>
          <p:cNvGrpSpPr/>
          <p:nvPr/>
        </p:nvGrpSpPr>
        <p:grpSpPr>
          <a:xfrm>
            <a:off x="12882562" y="432019"/>
            <a:ext cx="2714625" cy="4975200"/>
            <a:chOff x="12882562" y="706991"/>
            <a:chExt cx="2714625" cy="470176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22BEFB3-926A-975C-F011-22B9BCF886E0}"/>
                </a:ext>
              </a:extLst>
            </p:cNvPr>
            <p:cNvGrpSpPr/>
            <p:nvPr/>
          </p:nvGrpSpPr>
          <p:grpSpPr>
            <a:xfrm>
              <a:off x="12882562" y="1449243"/>
              <a:ext cx="2714625" cy="3959514"/>
              <a:chOff x="4692505" y="400051"/>
              <a:chExt cx="2714625" cy="3959514"/>
            </a:xfrm>
          </p:grpSpPr>
          <p:pic>
            <p:nvPicPr>
              <p:cNvPr id="14" name="그림 13" descr="블랙, 어둠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48148CA2-D35D-025F-8B69-F0E003D612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27" t="55835" r="35667" b="28054"/>
              <a:stretch/>
            </p:blipFill>
            <p:spPr>
              <a:xfrm>
                <a:off x="4692505" y="2876550"/>
                <a:ext cx="2714625" cy="1104900"/>
              </a:xfrm>
              <a:prstGeom prst="rect">
                <a:avLst/>
              </a:prstGeom>
              <a:ln w="38100">
                <a:noFill/>
              </a:ln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792ED3-D456-A55E-CE16-E8A49C482D29}"/>
                  </a:ext>
                </a:extLst>
              </p:cNvPr>
              <p:cNvSpPr/>
              <p:nvPr/>
            </p:nvSpPr>
            <p:spPr>
              <a:xfrm>
                <a:off x="4692506" y="400051"/>
                <a:ext cx="2714624" cy="395951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B83DE88-0FBE-EA47-9224-9E132E3DC228}"/>
                </a:ext>
              </a:extLst>
            </p:cNvPr>
            <p:cNvGrpSpPr/>
            <p:nvPr/>
          </p:nvGrpSpPr>
          <p:grpSpPr>
            <a:xfrm>
              <a:off x="13011437" y="706991"/>
              <a:ext cx="2456873" cy="3961001"/>
              <a:chOff x="-32508" y="3508663"/>
              <a:chExt cx="2456873" cy="3961001"/>
            </a:xfrm>
            <a:noFill/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78B4270-E873-E5EE-E65B-0F61653621A8}"/>
                  </a:ext>
                </a:extLst>
              </p:cNvPr>
              <p:cNvSpPr/>
              <p:nvPr/>
            </p:nvSpPr>
            <p:spPr>
              <a:xfrm>
                <a:off x="-32508" y="3508663"/>
                <a:ext cx="2456873" cy="396100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림 26" descr="꽃, 노랑, 만화 영화, 해바라기이(가) 표시된 사진&#10;&#10;자동 생성된 설명">
                <a:extLst>
                  <a:ext uri="{FF2B5EF4-FFF2-40B4-BE49-F238E27FC236}">
                    <a16:creationId xmlns:a16="http://schemas.microsoft.com/office/drawing/2014/main" id="{C994BFD8-B863-A3F4-96C9-CC01321BE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966" y="3508664"/>
                <a:ext cx="1535292" cy="3961000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BDCF09-7EAC-5A1C-9F84-858EEF2B90A2}"/>
              </a:ext>
            </a:extLst>
          </p:cNvPr>
          <p:cNvGrpSpPr/>
          <p:nvPr/>
        </p:nvGrpSpPr>
        <p:grpSpPr>
          <a:xfrm>
            <a:off x="-6158445" y="447341"/>
            <a:ext cx="2714625" cy="4975200"/>
            <a:chOff x="0" y="-1001902"/>
            <a:chExt cx="2714625" cy="496141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B122067-1E81-138C-7674-4648546E67E2}"/>
                </a:ext>
              </a:extLst>
            </p:cNvPr>
            <p:cNvGrpSpPr/>
            <p:nvPr/>
          </p:nvGrpSpPr>
          <p:grpSpPr>
            <a:xfrm>
              <a:off x="0" y="0"/>
              <a:ext cx="2714625" cy="3959514"/>
              <a:chOff x="4692505" y="400051"/>
              <a:chExt cx="2714625" cy="3959514"/>
            </a:xfrm>
          </p:grpSpPr>
          <p:pic>
            <p:nvPicPr>
              <p:cNvPr id="79" name="그림 78" descr="블랙, 어둠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9B169924-7DEC-D9EB-281A-747F358C16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27" t="55835" r="35667" b="28054"/>
              <a:stretch/>
            </p:blipFill>
            <p:spPr>
              <a:xfrm>
                <a:off x="4692505" y="2876550"/>
                <a:ext cx="2714625" cy="1104900"/>
              </a:xfrm>
              <a:prstGeom prst="rect">
                <a:avLst/>
              </a:prstGeom>
              <a:ln w="38100">
                <a:noFill/>
              </a:ln>
            </p:spPr>
          </p:pic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A7D8148-C375-E52B-9716-F9F29FC5508B}"/>
                  </a:ext>
                </a:extLst>
              </p:cNvPr>
              <p:cNvSpPr/>
              <p:nvPr/>
            </p:nvSpPr>
            <p:spPr>
              <a:xfrm>
                <a:off x="4692506" y="400051"/>
                <a:ext cx="2714624" cy="395951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06E39B1-7A3A-A9F5-6E0D-CD25011AB921}"/>
                </a:ext>
              </a:extLst>
            </p:cNvPr>
            <p:cNvGrpSpPr/>
            <p:nvPr/>
          </p:nvGrpSpPr>
          <p:grpSpPr>
            <a:xfrm>
              <a:off x="128875" y="-1001902"/>
              <a:ext cx="2456873" cy="3961000"/>
              <a:chOff x="0" y="-452336"/>
              <a:chExt cx="2456873" cy="3961000"/>
            </a:xfrm>
            <a:noFill/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01A3DEFB-653C-DE0C-515D-5F666F3D90CC}"/>
                  </a:ext>
                </a:extLst>
              </p:cNvPr>
              <p:cNvSpPr/>
              <p:nvPr/>
            </p:nvSpPr>
            <p:spPr>
              <a:xfrm>
                <a:off x="0" y="-452336"/>
                <a:ext cx="2456873" cy="396100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 descr="그림, 그래픽, 예술, 디자인이(가) 표시된 사진&#10;&#10;자동 생성된 설명">
                <a:extLst>
                  <a:ext uri="{FF2B5EF4-FFF2-40B4-BE49-F238E27FC236}">
                    <a16:creationId xmlns:a16="http://schemas.microsoft.com/office/drawing/2014/main" id="{9F7ABB24-7149-FC1E-17AD-670112F1A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3385"/>
              <a:stretch/>
            </p:blipFill>
            <p:spPr>
              <a:xfrm>
                <a:off x="1228436" y="3059115"/>
                <a:ext cx="298918" cy="408831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B94F226-90FF-FB64-F2DB-26BC99A06074}"/>
              </a:ext>
            </a:extLst>
          </p:cNvPr>
          <p:cNvGrpSpPr/>
          <p:nvPr/>
        </p:nvGrpSpPr>
        <p:grpSpPr>
          <a:xfrm>
            <a:off x="-729195" y="432021"/>
            <a:ext cx="2714625" cy="4975200"/>
            <a:chOff x="5429250" y="-1017222"/>
            <a:chExt cx="2714625" cy="497673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7976E524-BDD3-0433-6249-A2AB879BD2B8}"/>
                </a:ext>
              </a:extLst>
            </p:cNvPr>
            <p:cNvGrpSpPr/>
            <p:nvPr/>
          </p:nvGrpSpPr>
          <p:grpSpPr>
            <a:xfrm>
              <a:off x="5429250" y="0"/>
              <a:ext cx="2714625" cy="3959514"/>
              <a:chOff x="4692505" y="400051"/>
              <a:chExt cx="2714625" cy="3959514"/>
            </a:xfrm>
          </p:grpSpPr>
          <p:pic>
            <p:nvPicPr>
              <p:cNvPr id="86" name="그림 85" descr="블랙, 어둠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7D197BA2-AF40-D6FF-EDE9-6E021E516F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27" t="55835" r="35667" b="28054"/>
              <a:stretch/>
            </p:blipFill>
            <p:spPr>
              <a:xfrm>
                <a:off x="4692505" y="2876550"/>
                <a:ext cx="2714625" cy="1104900"/>
              </a:xfrm>
              <a:prstGeom prst="rect">
                <a:avLst/>
              </a:prstGeom>
              <a:ln w="38100">
                <a:noFill/>
              </a:ln>
            </p:spPr>
          </p:pic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A8CFDE46-BFFE-DEE2-C958-8BF58AD30718}"/>
                  </a:ext>
                </a:extLst>
              </p:cNvPr>
              <p:cNvSpPr/>
              <p:nvPr/>
            </p:nvSpPr>
            <p:spPr>
              <a:xfrm>
                <a:off x="4692506" y="400051"/>
                <a:ext cx="2714624" cy="395951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7565DCB-FDF8-1474-8F49-2D7AB4967AF8}"/>
                </a:ext>
              </a:extLst>
            </p:cNvPr>
            <p:cNvGrpSpPr/>
            <p:nvPr/>
          </p:nvGrpSpPr>
          <p:grpSpPr>
            <a:xfrm>
              <a:off x="5554247" y="-1017222"/>
              <a:ext cx="2456873" cy="3961000"/>
              <a:chOff x="0" y="-452336"/>
              <a:chExt cx="2456873" cy="3961000"/>
            </a:xfrm>
            <a:noFill/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C9EE1E7-39C3-3335-ACB4-751E79066185}"/>
                  </a:ext>
                </a:extLst>
              </p:cNvPr>
              <p:cNvSpPr/>
              <p:nvPr/>
            </p:nvSpPr>
            <p:spPr>
              <a:xfrm>
                <a:off x="0" y="-452336"/>
                <a:ext cx="2456873" cy="396100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5" name="그림 84" descr="그림, 그래픽, 예술, 디자인이(가) 표시된 사진&#10;&#10;자동 생성된 설명">
                <a:extLst>
                  <a:ext uri="{FF2B5EF4-FFF2-40B4-BE49-F238E27FC236}">
                    <a16:creationId xmlns:a16="http://schemas.microsoft.com/office/drawing/2014/main" id="{51D5C072-47B8-23AB-255E-1A82EA9FA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4619" y="2082799"/>
                <a:ext cx="590232" cy="1425865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5F72A05-08A6-9083-E169-1F4303F6F4F3}"/>
              </a:ext>
            </a:extLst>
          </p:cNvPr>
          <p:cNvGrpSpPr/>
          <p:nvPr/>
        </p:nvGrpSpPr>
        <p:grpSpPr>
          <a:xfrm>
            <a:off x="1985430" y="447342"/>
            <a:ext cx="2714625" cy="4975200"/>
            <a:chOff x="8143875" y="-1001901"/>
            <a:chExt cx="2714625" cy="4961416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51710869-7711-1C67-2D7C-B1F0AA9118F0}"/>
                </a:ext>
              </a:extLst>
            </p:cNvPr>
            <p:cNvGrpSpPr/>
            <p:nvPr/>
          </p:nvGrpSpPr>
          <p:grpSpPr>
            <a:xfrm>
              <a:off x="8143875" y="-56540"/>
              <a:ext cx="2714625" cy="4016055"/>
              <a:chOff x="4692505" y="400051"/>
              <a:chExt cx="2714625" cy="3959514"/>
            </a:xfrm>
          </p:grpSpPr>
          <p:pic>
            <p:nvPicPr>
              <p:cNvPr id="93" name="그림 92" descr="블랙, 어둠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7DE9349D-4011-B16B-02C3-B530D9CD91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27" t="55835" r="35667" b="28054"/>
              <a:stretch/>
            </p:blipFill>
            <p:spPr>
              <a:xfrm>
                <a:off x="4692505" y="2876550"/>
                <a:ext cx="2714625" cy="1104900"/>
              </a:xfrm>
              <a:prstGeom prst="rect">
                <a:avLst/>
              </a:prstGeom>
              <a:ln w="38100">
                <a:noFill/>
              </a:ln>
            </p:spPr>
          </p:pic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3AE596B-489A-F8B3-7261-AADE61AB65B6}"/>
                  </a:ext>
                </a:extLst>
              </p:cNvPr>
              <p:cNvSpPr/>
              <p:nvPr/>
            </p:nvSpPr>
            <p:spPr>
              <a:xfrm>
                <a:off x="4692506" y="400051"/>
                <a:ext cx="2714624" cy="395951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55FAA87-A101-19C8-B6B5-06E7288481AB}"/>
                </a:ext>
              </a:extLst>
            </p:cNvPr>
            <p:cNvGrpSpPr/>
            <p:nvPr/>
          </p:nvGrpSpPr>
          <p:grpSpPr>
            <a:xfrm>
              <a:off x="8272750" y="-1001901"/>
              <a:ext cx="2456873" cy="4017563"/>
              <a:chOff x="2503055" y="-452336"/>
              <a:chExt cx="2456873" cy="3961000"/>
            </a:xfrm>
            <a:noFill/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3B799D99-BC7A-215E-C65D-547E0443A297}"/>
                  </a:ext>
                </a:extLst>
              </p:cNvPr>
              <p:cNvSpPr/>
              <p:nvPr/>
            </p:nvSpPr>
            <p:spPr>
              <a:xfrm>
                <a:off x="2503055" y="-452336"/>
                <a:ext cx="2456873" cy="396100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2" name="그림 91" descr="그린, 식물, 잎, 꽃이(가) 표시된 사진&#10;&#10;자동 생성된 설명">
                <a:extLst>
                  <a:ext uri="{FF2B5EF4-FFF2-40B4-BE49-F238E27FC236}">
                    <a16:creationId xmlns:a16="http://schemas.microsoft.com/office/drawing/2014/main" id="{6DADA1C5-A210-2E9A-06FE-01E6244592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0085"/>
              <a:stretch/>
            </p:blipFill>
            <p:spPr>
              <a:xfrm>
                <a:off x="2944530" y="1356622"/>
                <a:ext cx="1666285" cy="2152042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EC6F556-412D-8C97-3DA1-F794FFE9D9FC}"/>
              </a:ext>
            </a:extLst>
          </p:cNvPr>
          <p:cNvGrpSpPr/>
          <p:nvPr/>
        </p:nvGrpSpPr>
        <p:grpSpPr>
          <a:xfrm>
            <a:off x="-3443820" y="432021"/>
            <a:ext cx="2714625" cy="4975200"/>
            <a:chOff x="2714625" y="-1017222"/>
            <a:chExt cx="2714625" cy="4976736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51C48CFB-D644-AE63-6C9C-509A57E38CC0}"/>
                </a:ext>
              </a:extLst>
            </p:cNvPr>
            <p:cNvGrpSpPr/>
            <p:nvPr/>
          </p:nvGrpSpPr>
          <p:grpSpPr>
            <a:xfrm>
              <a:off x="2714625" y="0"/>
              <a:ext cx="2714625" cy="3959514"/>
              <a:chOff x="4692505" y="400051"/>
              <a:chExt cx="2714625" cy="3959514"/>
            </a:xfrm>
          </p:grpSpPr>
          <p:pic>
            <p:nvPicPr>
              <p:cNvPr id="100" name="그림 99" descr="블랙, 어둠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492C32C3-B366-EF53-2350-33D4E4ED85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27" t="55835" r="35667" b="28054"/>
              <a:stretch/>
            </p:blipFill>
            <p:spPr>
              <a:xfrm>
                <a:off x="4692505" y="2876550"/>
                <a:ext cx="2714625" cy="1104900"/>
              </a:xfrm>
              <a:prstGeom prst="rect">
                <a:avLst/>
              </a:prstGeom>
              <a:ln w="38100">
                <a:noFill/>
              </a:ln>
            </p:spPr>
          </p:pic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E80675F-54DF-1771-D166-CB2A558119C2}"/>
                  </a:ext>
                </a:extLst>
              </p:cNvPr>
              <p:cNvSpPr/>
              <p:nvPr/>
            </p:nvSpPr>
            <p:spPr>
              <a:xfrm>
                <a:off x="4692506" y="400051"/>
                <a:ext cx="2714624" cy="395951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6517E25-CB37-0EBD-60BF-B38F3482D3F0}"/>
                </a:ext>
              </a:extLst>
            </p:cNvPr>
            <p:cNvGrpSpPr/>
            <p:nvPr/>
          </p:nvGrpSpPr>
          <p:grpSpPr>
            <a:xfrm>
              <a:off x="2841562" y="-1017222"/>
              <a:ext cx="2456873" cy="3961000"/>
              <a:chOff x="0" y="-452336"/>
              <a:chExt cx="2456873" cy="3961000"/>
            </a:xfrm>
            <a:noFill/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D65AA00F-6118-6C24-EA93-E4F208255AD4}"/>
                  </a:ext>
                </a:extLst>
              </p:cNvPr>
              <p:cNvSpPr/>
              <p:nvPr/>
            </p:nvSpPr>
            <p:spPr>
              <a:xfrm>
                <a:off x="0" y="-452336"/>
                <a:ext cx="2456873" cy="396100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9" name="그림 98" descr="그림, 그래픽, 예술, 디자인이(가) 표시된 사진&#10;&#10;자동 생성된 설명">
                <a:extLst>
                  <a:ext uri="{FF2B5EF4-FFF2-40B4-BE49-F238E27FC236}">
                    <a16:creationId xmlns:a16="http://schemas.microsoft.com/office/drawing/2014/main" id="{3DEA78AD-F1C1-3D43-C78F-824FE4862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4619" y="2786547"/>
                <a:ext cx="298918" cy="722117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1401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5C09043F-3D58-6B3F-E463-0F48FB9EB429}"/>
              </a:ext>
            </a:extLst>
          </p:cNvPr>
          <p:cNvGrpSpPr/>
          <p:nvPr/>
        </p:nvGrpSpPr>
        <p:grpSpPr>
          <a:xfrm>
            <a:off x="4692506" y="400051"/>
            <a:ext cx="2714624" cy="4089976"/>
            <a:chOff x="4692506" y="400051"/>
            <a:chExt cx="2714624" cy="4089976"/>
          </a:xfrm>
        </p:grpSpPr>
        <p:pic>
          <p:nvPicPr>
            <p:cNvPr id="5" name="그림 4" descr="클립아트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1BDA0974-C8DE-7C03-8595-3105097E7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8" t="34579" r="43502" b="34040"/>
            <a:stretch/>
          </p:blipFill>
          <p:spPr>
            <a:xfrm>
              <a:off x="5341035" y="1783772"/>
              <a:ext cx="1509929" cy="270625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F1461CB-F1CD-8C80-3E38-D99D2808EC00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51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F302979-7829-2598-FF4E-6E185BF1D17C}"/>
              </a:ext>
            </a:extLst>
          </p:cNvPr>
          <p:cNvGrpSpPr/>
          <p:nvPr/>
        </p:nvGrpSpPr>
        <p:grpSpPr>
          <a:xfrm>
            <a:off x="4692505" y="400051"/>
            <a:ext cx="2714625" cy="3959514"/>
            <a:chOff x="4692505" y="400051"/>
            <a:chExt cx="2714625" cy="3959514"/>
          </a:xfrm>
        </p:grpSpPr>
        <p:pic>
          <p:nvPicPr>
            <p:cNvPr id="15" name="그림 14" descr="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462A6AB4-511E-052E-7607-44E5F1C0B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9" t="2963" r="33796" b="50000"/>
            <a:stretch/>
          </p:blipFill>
          <p:spPr>
            <a:xfrm>
              <a:off x="4692505" y="603250"/>
              <a:ext cx="2714625" cy="3225800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E72912-7743-6786-51B7-D588E08823EE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46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6AC3581-D4DE-6019-747C-9CFF2159323E}"/>
              </a:ext>
            </a:extLst>
          </p:cNvPr>
          <p:cNvGrpSpPr/>
          <p:nvPr/>
        </p:nvGrpSpPr>
        <p:grpSpPr>
          <a:xfrm>
            <a:off x="4692506" y="400050"/>
            <a:ext cx="2714624" cy="3959515"/>
            <a:chOff x="4692506" y="400050"/>
            <a:chExt cx="2714624" cy="395951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F0281D9-335B-552A-E0C7-8613687859B1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 descr="만화 영화, 카민, 레드, 그래픽이(가) 표시된 사진&#10;&#10;자동 생성된 설명">
              <a:extLst>
                <a:ext uri="{FF2B5EF4-FFF2-40B4-BE49-F238E27FC236}">
                  <a16:creationId xmlns:a16="http://schemas.microsoft.com/office/drawing/2014/main" id="{58CFD378-D109-D80B-77CA-CCBF6A8F2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25" t="16667" r="32170" b="52593"/>
            <a:stretch/>
          </p:blipFill>
          <p:spPr>
            <a:xfrm>
              <a:off x="4692506" y="400050"/>
              <a:ext cx="2714624" cy="2108200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1681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3888865-4ABD-9A9B-410D-32DA7746C478}"/>
              </a:ext>
            </a:extLst>
          </p:cNvPr>
          <p:cNvGrpSpPr/>
          <p:nvPr/>
        </p:nvGrpSpPr>
        <p:grpSpPr>
          <a:xfrm>
            <a:off x="4692505" y="400051"/>
            <a:ext cx="2714625" cy="3959514"/>
            <a:chOff x="4692505" y="400051"/>
            <a:chExt cx="2714625" cy="3959514"/>
          </a:xfrm>
        </p:grpSpPr>
        <p:pic>
          <p:nvPicPr>
            <p:cNvPr id="2" name="그림 1" descr="예술, 실루엣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7DEED218-B0D8-A338-B9D3-9C8578BF3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16" t="25741" r="35579" b="27037"/>
            <a:stretch/>
          </p:blipFill>
          <p:spPr>
            <a:xfrm>
              <a:off x="4692505" y="1121064"/>
              <a:ext cx="2714625" cy="3238500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C0BC6F9-65F2-BB57-33A5-EA0995BB3085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58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59DFCB-CF3B-EB6E-1E75-0589D108F763}"/>
              </a:ext>
            </a:extLst>
          </p:cNvPr>
          <p:cNvGrpSpPr/>
          <p:nvPr/>
        </p:nvGrpSpPr>
        <p:grpSpPr>
          <a:xfrm>
            <a:off x="4692506" y="400051"/>
            <a:ext cx="2760806" cy="3959514"/>
            <a:chOff x="4692506" y="400051"/>
            <a:chExt cx="2760806" cy="3959514"/>
          </a:xfrm>
        </p:grpSpPr>
        <p:pic>
          <p:nvPicPr>
            <p:cNvPr id="2" name="그림 1" descr="실루엣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49914CD1-5DDC-99DD-97BD-FB5B2209F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6" t="29907" r="35269" b="26296"/>
            <a:stretch/>
          </p:blipFill>
          <p:spPr>
            <a:xfrm>
              <a:off x="4738687" y="1356014"/>
              <a:ext cx="2714625" cy="3003550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502FDC-FB1E-C370-D3CD-0121B757769C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01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1C8685-D0CC-9A53-AF43-F705FCB5F6F4}"/>
              </a:ext>
            </a:extLst>
          </p:cNvPr>
          <p:cNvGrpSpPr/>
          <p:nvPr/>
        </p:nvGrpSpPr>
        <p:grpSpPr>
          <a:xfrm>
            <a:off x="4692506" y="400051"/>
            <a:ext cx="2760806" cy="3959514"/>
            <a:chOff x="4692506" y="400051"/>
            <a:chExt cx="2760806" cy="395951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560326F-1ABE-59ED-117D-48116E58E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85" t="38149" r="35111" b="28148"/>
            <a:stretch/>
          </p:blipFill>
          <p:spPr>
            <a:xfrm>
              <a:off x="4738687" y="1850736"/>
              <a:ext cx="2714625" cy="2311400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DCCE0-2E03-4434-6227-0AF5F5BED6D2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5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3F08D6-053B-4721-18CE-42CBF32CCEFE}"/>
              </a:ext>
            </a:extLst>
          </p:cNvPr>
          <p:cNvGrpSpPr/>
          <p:nvPr/>
        </p:nvGrpSpPr>
        <p:grpSpPr>
          <a:xfrm>
            <a:off x="4692506" y="400051"/>
            <a:ext cx="2760806" cy="3959514"/>
            <a:chOff x="4692506" y="400051"/>
            <a:chExt cx="2760806" cy="395951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919E115-F92A-443E-0604-B50F943CF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9" t="40370" r="35226" b="27222"/>
            <a:stretch/>
          </p:blipFill>
          <p:spPr>
            <a:xfrm>
              <a:off x="4738687" y="1895186"/>
              <a:ext cx="2714625" cy="2222500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505F71-E1A4-E099-43AA-B5137870D9C2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00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639655B-2D16-1E12-D755-6D00B8BE4C84}"/>
              </a:ext>
            </a:extLst>
          </p:cNvPr>
          <p:cNvGrpSpPr/>
          <p:nvPr/>
        </p:nvGrpSpPr>
        <p:grpSpPr>
          <a:xfrm>
            <a:off x="4692506" y="400051"/>
            <a:ext cx="2760806" cy="3959514"/>
            <a:chOff x="4692506" y="400051"/>
            <a:chExt cx="2760806" cy="3959514"/>
          </a:xfrm>
        </p:grpSpPr>
        <p:pic>
          <p:nvPicPr>
            <p:cNvPr id="5" name="그림 4" descr="예술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C147ACD8-1F71-355F-7522-4E9625D93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9" t="39075" r="35226" b="27222"/>
            <a:stretch/>
          </p:blipFill>
          <p:spPr>
            <a:xfrm>
              <a:off x="4738687" y="1850736"/>
              <a:ext cx="2714625" cy="2311400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E8B811-3C82-1AB3-DA35-FE691B1E13CB}"/>
                </a:ext>
              </a:extLst>
            </p:cNvPr>
            <p:cNvSpPr/>
            <p:nvPr/>
          </p:nvSpPr>
          <p:spPr>
            <a:xfrm>
              <a:off x="4692506" y="400051"/>
              <a:ext cx="2714624" cy="395951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11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준호 이</dc:creator>
  <cp:lastModifiedBy>준호 이</cp:lastModifiedBy>
  <cp:revision>5</cp:revision>
  <dcterms:created xsi:type="dcterms:W3CDTF">2024-08-22T00:20:49Z</dcterms:created>
  <dcterms:modified xsi:type="dcterms:W3CDTF">2024-08-23T08:41:07Z</dcterms:modified>
</cp:coreProperties>
</file>