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Stack</a:t>
            </a:r>
            <a:r>
              <a:rPr lang="fr-FR" dirty="0" smtClean="0"/>
              <a:t> TCP/IP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Point sur la Situation Actuelle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0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Phy</a:t>
            </a:r>
            <a:r>
              <a:rPr lang="fr-FR" dirty="0" smtClean="0"/>
              <a:t> Interne / Externe</a:t>
            </a:r>
            <a:endParaRPr lang="fr-FR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45" y="458339"/>
            <a:ext cx="4568358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82" y="458339"/>
            <a:ext cx="6986549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7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/>
              <a:t>Modèle OSI</a:t>
            </a:r>
            <a:endParaRPr lang="fr-FR" sz="5400" dirty="0"/>
          </a:p>
        </p:txBody>
      </p:sp>
      <p:pic>
        <p:nvPicPr>
          <p:cNvPr id="1026" name="Picture 2" descr="http://www.oryx-embedded.com/images/tcp_ip_stack_model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7" y="222422"/>
            <a:ext cx="10022107" cy="410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0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417046" y="357783"/>
            <a:ext cx="1990339" cy="2113955"/>
            <a:chOff x="1018408" y="685801"/>
            <a:chExt cx="1990339" cy="2113955"/>
          </a:xfrm>
        </p:grpSpPr>
        <p:pic>
          <p:nvPicPr>
            <p:cNvPr id="3074" name="Picture 2" descr="http://savannah.nongnu.org/images/Savannah.theme/float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08" y="685801"/>
              <a:ext cx="1409700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018408" y="1876426"/>
              <a:ext cx="19903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LWIP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846832" y="4884435"/>
            <a:ext cx="3121106" cy="1399580"/>
            <a:chOff x="6278267" y="685801"/>
            <a:chExt cx="3121106" cy="1399580"/>
          </a:xfrm>
        </p:grpSpPr>
        <p:pic>
          <p:nvPicPr>
            <p:cNvPr id="3076" name="Picture 4" descr="http://www.oryx-embedded.com/images/oryx_embedded_whit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651" y="685801"/>
              <a:ext cx="14668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6278267" y="1162051"/>
              <a:ext cx="312110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Cyclone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12995" y="2471738"/>
            <a:ext cx="5134603" cy="1538037"/>
            <a:chOff x="5656965" y="4695568"/>
            <a:chExt cx="5134603" cy="1538037"/>
          </a:xfrm>
        </p:grpSpPr>
        <p:pic>
          <p:nvPicPr>
            <p:cNvPr id="3078" name="Picture 6" descr="Free RTOS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2452" y="4695568"/>
              <a:ext cx="1443668" cy="548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5656965" y="5310275"/>
              <a:ext cx="513460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FreeRTOS+TCP</a:t>
              </a:r>
              <a:endPara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9177987" y="728744"/>
            <a:ext cx="19903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FNET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47598" y="4728215"/>
            <a:ext cx="35336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HCC </a:t>
            </a:r>
            <a:r>
              <a:rPr lang="fr-F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Embded</a:t>
            </a:r>
            <a:endParaRPr lang="fr-FR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114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126919" y="1382490"/>
            <a:ext cx="3121106" cy="1399580"/>
            <a:chOff x="6278267" y="685801"/>
            <a:chExt cx="3121106" cy="1399580"/>
          </a:xfrm>
        </p:grpSpPr>
        <p:pic>
          <p:nvPicPr>
            <p:cNvPr id="6" name="Picture 4" descr="http://www.oryx-embedded.com/images/oryx_embedded_whit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651" y="685801"/>
              <a:ext cx="14668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278267" y="1162051"/>
              <a:ext cx="312110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Cyclone</a:t>
              </a: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4909751" y="650789"/>
            <a:ext cx="66808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dirty="0" smtClean="0">
                <a:solidFill>
                  <a:schemeClr val="accent4"/>
                </a:solidFill>
              </a:rPr>
              <a:t>+ Couche d’abstraction (portabilité sur plusieurs os)</a:t>
            </a:r>
          </a:p>
          <a:p>
            <a:pPr marL="285750" indent="-285750">
              <a:buFontTx/>
              <a:buChar char="-"/>
            </a:pPr>
            <a:r>
              <a:rPr lang="fr-FR" sz="2400" b="1" dirty="0" smtClean="0">
                <a:solidFill>
                  <a:schemeClr val="accent4"/>
                </a:solidFill>
              </a:rPr>
              <a:t>+ Clarté de la </a:t>
            </a:r>
            <a:r>
              <a:rPr lang="fr-FR" sz="2400" b="1" dirty="0" smtClean="0">
                <a:solidFill>
                  <a:schemeClr val="accent4"/>
                </a:solidFill>
              </a:rPr>
              <a:t>librairie </a:t>
            </a: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mais nécessite temps d’apprentissage</a:t>
            </a:r>
            <a:endParaRPr lang="fr-F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400" b="1" dirty="0" smtClean="0">
                <a:solidFill>
                  <a:schemeClr val="accent4"/>
                </a:solidFill>
              </a:rPr>
              <a:t>+ Documentation de la librairie</a:t>
            </a:r>
          </a:p>
          <a:p>
            <a:pPr marL="285750" indent="-285750">
              <a:buFontTx/>
              <a:buChar char="-"/>
            </a:pP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 smtClean="0"/>
              <a:t>? Volume et coût en </a:t>
            </a:r>
            <a:r>
              <a:rPr lang="fr-FR" sz="2400" dirty="0" smtClean="0"/>
              <a:t>ressource ?</a:t>
            </a:r>
            <a:endParaRPr lang="fr-FR" sz="2400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- Exemple</a:t>
            </a:r>
          </a:p>
          <a:p>
            <a:pPr marL="285750" indent="-285750">
              <a:buFontTx/>
              <a:buChar char="-"/>
            </a:pPr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</a:rPr>
              <a:t>- Documentation des exemples</a:t>
            </a:r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6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11054943" cy="3615267"/>
          </a:xfrm>
        </p:spPr>
        <p:txBody>
          <a:bodyPr/>
          <a:lstStyle/>
          <a:p>
            <a:r>
              <a:rPr lang="fr-FR" sz="2800" dirty="0" smtClean="0"/>
              <a:t>-</a:t>
            </a:r>
            <a:r>
              <a:rPr lang="fr-FR" dirty="0" smtClean="0"/>
              <a:t>  </a:t>
            </a:r>
            <a:r>
              <a:rPr lang="fr-FR" sz="3200" dirty="0" smtClean="0"/>
              <a:t>Présentation des layer d’abstraction System</a:t>
            </a:r>
          </a:p>
          <a:p>
            <a:r>
              <a:rPr lang="fr-FR" sz="3200" dirty="0" smtClean="0"/>
              <a:t>- Présentation du layer d’abstraction Driver</a:t>
            </a:r>
          </a:p>
        </p:txBody>
      </p:sp>
    </p:spTree>
    <p:extLst>
      <p:ext uri="{BB962C8B-B14F-4D97-AF65-F5344CB8AC3E}">
        <p14:creationId xmlns:p14="http://schemas.microsoft.com/office/powerpoint/2010/main" val="370188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2910" y="363472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3598" y="1541416"/>
            <a:ext cx="1159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 smtClean="0"/>
              <a:t>Besoin d’un temps d’apprentissage important pour savoir découper et mettre œuvre les couches bases</a:t>
            </a:r>
          </a:p>
          <a:p>
            <a:pPr marL="285750" indent="-285750">
              <a:buFontTx/>
              <a:buChar char="-"/>
            </a:pPr>
            <a:r>
              <a:rPr lang="fr-FR" sz="2800" dirty="0" smtClean="0"/>
              <a:t>Des Questions sur l’optimisation</a:t>
            </a:r>
          </a:p>
          <a:p>
            <a:pPr marL="285750" indent="-285750">
              <a:buFontTx/>
              <a:buChar char="-"/>
            </a:pPr>
            <a:r>
              <a:rPr lang="fr-FR" sz="2800" dirty="0" smtClean="0"/>
              <a:t>Une grande flexibilité sur les portages possibles</a:t>
            </a:r>
          </a:p>
          <a:p>
            <a:pPr marL="285750" indent="-285750">
              <a:buFontTx/>
              <a:buChar char="-"/>
            </a:pPr>
            <a:r>
              <a:rPr lang="fr-FR" sz="2800" dirty="0" smtClean="0"/>
              <a:t>Jeune </a:t>
            </a:r>
          </a:p>
          <a:p>
            <a:pPr marL="285750" indent="-285750">
              <a:buFontTx/>
              <a:buChar char="-"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77220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000520" y="793211"/>
            <a:ext cx="1990339" cy="2113955"/>
            <a:chOff x="1018408" y="685801"/>
            <a:chExt cx="1990339" cy="2113955"/>
          </a:xfrm>
        </p:grpSpPr>
        <p:pic>
          <p:nvPicPr>
            <p:cNvPr id="6" name="Picture 2" descr="http://savannah.nongnu.org/images/Savannah.theme/float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08" y="685801"/>
              <a:ext cx="1409700" cy="119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018408" y="1876426"/>
              <a:ext cx="19903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LWIP</a:t>
              </a: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3248299" y="2907166"/>
            <a:ext cx="8673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Enormément de ressource (Support)</a:t>
            </a:r>
          </a:p>
          <a:p>
            <a:pPr marL="285750" indent="-285750">
              <a:buFontTx/>
              <a:buChar char="-"/>
            </a:pPr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Utilisation flexible et adaptable  (Ressource)</a:t>
            </a:r>
          </a:p>
          <a:p>
            <a:pPr marL="285750" indent="-285750">
              <a:buFontTx/>
              <a:buChar char="-"/>
            </a:pPr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Meilleur maitrise </a:t>
            </a:r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</a:rPr>
              <a:t>mais plus de travail</a:t>
            </a:r>
          </a:p>
          <a:p>
            <a:pPr marL="285750" indent="-285750">
              <a:buFontTx/>
              <a:buChar char="-"/>
            </a:pPr>
            <a:endParaRPr lang="fr-FR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</a:rPr>
              <a:t>Plus ancien</a:t>
            </a:r>
          </a:p>
          <a:p>
            <a:pPr marL="285750" indent="-285750">
              <a:buFontTx/>
              <a:buChar char="-"/>
            </a:pPr>
            <a:endParaRPr lang="fr-FR" sz="2800" dirty="0" smtClean="0"/>
          </a:p>
          <a:p>
            <a:pPr marL="285750" indent="-285750">
              <a:buFontTx/>
              <a:buChar char="-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9527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1202" y="1767327"/>
            <a:ext cx="55306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55757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442</TotalTime>
  <Words>118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Secteur</vt:lpstr>
      <vt:lpstr>Stack TCP/IP</vt:lpstr>
      <vt:lpstr>Phy Interne / Externe</vt:lpstr>
      <vt:lpstr>Modèle OSI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TCP/IP</dc:title>
  <dc:creator>Victorien VANROYE</dc:creator>
  <cp:lastModifiedBy>Victorien VANROYE</cp:lastModifiedBy>
  <cp:revision>10</cp:revision>
  <dcterms:created xsi:type="dcterms:W3CDTF">2015-11-30T23:46:58Z</dcterms:created>
  <dcterms:modified xsi:type="dcterms:W3CDTF">2015-12-01T08:18:20Z</dcterms:modified>
</cp:coreProperties>
</file>