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6" r:id="rId5"/>
    <p:sldId id="262" r:id="rId6"/>
    <p:sldId id="259" r:id="rId7"/>
    <p:sldId id="260" r:id="rId8"/>
    <p:sldId id="257" r:id="rId9"/>
    <p:sldId id="268" r:id="rId10"/>
    <p:sldId id="258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8" autoAdjust="0"/>
    <p:restoredTop sz="96654" autoAdjust="0"/>
  </p:normalViewPr>
  <p:slideViewPr>
    <p:cSldViewPr snapToGrid="0" snapToObjects="1">
      <p:cViewPr varScale="1">
        <p:scale>
          <a:sx n="109" d="100"/>
          <a:sy n="109" d="100"/>
        </p:scale>
        <p:origin x="200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017AE-24B3-4345-B26F-B26819DB0D8C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A6FCC-CB5A-4B76-B007-E2FC5B36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E20D764-65A4-114E-8D4D-72440D1B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5577840"/>
            <a:ext cx="12432454" cy="1485582"/>
          </a:xfrm>
          <a:prstGeom prst="rect">
            <a:avLst/>
          </a:prstGeom>
        </p:spPr>
      </p:pic>
      <p:pic>
        <p:nvPicPr>
          <p:cNvPr id="11" name="Afbeelding 10" descr="Afbeelding met fles, tekening, voedsel, teken&#10;&#10;Automatisch gegenereerde beschrijving">
            <a:extLst>
              <a:ext uri="{FF2B5EF4-FFF2-40B4-BE49-F238E27FC236}">
                <a16:creationId xmlns:a16="http://schemas.microsoft.com/office/drawing/2014/main" id="{2B818BD3-FFBF-5D4F-9501-E745E31E1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5761365"/>
            <a:ext cx="965070" cy="9601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A36AFA-62CC-924B-88CD-EE16B44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2">
                    <a:lumMod val="10000"/>
                  </a:schemeClr>
                </a:solidFill>
                <a:latin typeface="Titillium Web SemiBold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1A415-F4E2-A54A-B489-400F6FD4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E5DE5DC-D72D-4540-9E13-05C29B42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97340AA-BABF-3240-B158-FDD688566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0BC9C5C-F43C-A04E-AC96-038D4E57B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88206F-5EDD-0B49-BB28-47BC83F47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53253">
            <a:off x="11793477" y="556026"/>
            <a:ext cx="797044" cy="797044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06D357C-C556-6E4B-98FB-9146042D1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53253">
            <a:off x="11637691" y="1761852"/>
            <a:ext cx="460577" cy="460577"/>
          </a:xfrm>
          <a:prstGeom prst="rect">
            <a:avLst/>
          </a:prstGeom>
        </p:spPr>
      </p:pic>
      <p:pic>
        <p:nvPicPr>
          <p:cNvPr id="16" name="Afbeelding 6">
            <a:extLst>
              <a:ext uri="{FF2B5EF4-FFF2-40B4-BE49-F238E27FC236}">
                <a16:creationId xmlns:a16="http://schemas.microsoft.com/office/drawing/2014/main" id="{28314699-37A3-4062-B505-49778CD98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860" y="5577840"/>
            <a:ext cx="12432454" cy="1485582"/>
          </a:xfrm>
          <a:prstGeom prst="rect">
            <a:avLst/>
          </a:prstGeom>
        </p:spPr>
      </p:pic>
      <p:pic>
        <p:nvPicPr>
          <p:cNvPr id="18" name="Afbeelding 10" descr="Afbeelding met fles, tekening, voedsel, teken&#10;&#10;Automatisch gegenereerde beschrijving">
            <a:extLst>
              <a:ext uri="{FF2B5EF4-FFF2-40B4-BE49-F238E27FC236}">
                <a16:creationId xmlns:a16="http://schemas.microsoft.com/office/drawing/2014/main" id="{144BF461-E61C-436A-9AE3-808884D62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170" y="5761365"/>
            <a:ext cx="965070" cy="960121"/>
          </a:xfrm>
          <a:prstGeom prst="rect">
            <a:avLst/>
          </a:prstGeom>
        </p:spPr>
      </p:pic>
      <p:pic>
        <p:nvPicPr>
          <p:cNvPr id="19" name="Afbeelding 11">
            <a:extLst>
              <a:ext uri="{FF2B5EF4-FFF2-40B4-BE49-F238E27FC236}">
                <a16:creationId xmlns:a16="http://schemas.microsoft.com/office/drawing/2014/main" id="{972DE0EF-4689-4FDB-8278-570C6A7674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20" name="Afbeelding 12">
            <a:extLst>
              <a:ext uri="{FF2B5EF4-FFF2-40B4-BE49-F238E27FC236}">
                <a16:creationId xmlns:a16="http://schemas.microsoft.com/office/drawing/2014/main" id="{D0D2CEB5-1309-4BC8-9DFB-89BFF40917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21" name="Afbeelding 13">
            <a:extLst>
              <a:ext uri="{FF2B5EF4-FFF2-40B4-BE49-F238E27FC236}">
                <a16:creationId xmlns:a16="http://schemas.microsoft.com/office/drawing/2014/main" id="{E2729A1A-2A45-4ADE-B61A-870832E4EA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pic>
        <p:nvPicPr>
          <p:cNvPr id="22" name="Afbeelding 14">
            <a:extLst>
              <a:ext uri="{FF2B5EF4-FFF2-40B4-BE49-F238E27FC236}">
                <a16:creationId xmlns:a16="http://schemas.microsoft.com/office/drawing/2014/main" id="{73D83B35-DA56-4946-807D-8B0F7B5031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53253">
            <a:off x="11793477" y="556026"/>
            <a:ext cx="797044" cy="797044"/>
          </a:xfrm>
          <a:prstGeom prst="rect">
            <a:avLst/>
          </a:prstGeom>
        </p:spPr>
      </p:pic>
      <p:pic>
        <p:nvPicPr>
          <p:cNvPr id="23" name="Afbeelding 16">
            <a:extLst>
              <a:ext uri="{FF2B5EF4-FFF2-40B4-BE49-F238E27FC236}">
                <a16:creationId xmlns:a16="http://schemas.microsoft.com/office/drawing/2014/main" id="{4791592D-9703-472E-BC95-2A11229AFB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553253">
            <a:off x="11637691" y="1761852"/>
            <a:ext cx="460577" cy="4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17DC2C7-BF5A-1D4C-8D98-BA1026DC9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2" t="1148" r="202" b="342"/>
          <a:stretch/>
        </p:blipFill>
        <p:spPr>
          <a:xfrm>
            <a:off x="-83576" y="-47012"/>
            <a:ext cx="12359152" cy="695202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1048DE3-D9FF-374B-BD3E-CADB7DFF11F5}"/>
              </a:ext>
            </a:extLst>
          </p:cNvPr>
          <p:cNvSpPr/>
          <p:nvPr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9098280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4640"/>
            <a:ext cx="8763000" cy="223355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FF5A5F-399F-F740-B321-3715E324F32A}" type="datetimeFigureOut">
              <a:rPr lang="nl-BE" smtClean="0"/>
              <a:pPr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F83859-E4DB-214C-A17A-DF994F12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912CB4-84FF-DC43-BE4D-FD80C0C6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308D65F-F380-2D4D-9356-08210A8B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  <p:pic>
        <p:nvPicPr>
          <p:cNvPr id="12" name="Afbeelding 7">
            <a:extLst>
              <a:ext uri="{FF2B5EF4-FFF2-40B4-BE49-F238E27FC236}">
                <a16:creationId xmlns:a16="http://schemas.microsoft.com/office/drawing/2014/main" id="{1AD209BF-07EF-49A6-98FF-E8511BFA5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02" t="1148" r="202" b="342"/>
          <a:stretch/>
        </p:blipFill>
        <p:spPr>
          <a:xfrm>
            <a:off x="-83576" y="-47012"/>
            <a:ext cx="12359152" cy="6952023"/>
          </a:xfrm>
          <a:prstGeom prst="rect">
            <a:avLst/>
          </a:prstGeom>
        </p:spPr>
      </p:pic>
      <p:sp>
        <p:nvSpPr>
          <p:cNvPr id="16" name="Rechthoek 4">
            <a:extLst>
              <a:ext uri="{FF2B5EF4-FFF2-40B4-BE49-F238E27FC236}">
                <a16:creationId xmlns:a16="http://schemas.microsoft.com/office/drawing/2014/main" id="{96173FF9-9B3F-4DB5-AA5B-C93990F6C001}"/>
              </a:ext>
            </a:extLst>
          </p:cNvPr>
          <p:cNvSpPr/>
          <p:nvPr userDrawn="1"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Rechte verbindingslijn 14">
            <a:extLst>
              <a:ext uri="{FF2B5EF4-FFF2-40B4-BE49-F238E27FC236}">
                <a16:creationId xmlns:a16="http://schemas.microsoft.com/office/drawing/2014/main" id="{E7D99EB8-84DA-4777-8ECF-4AE647CE9C9C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Afbeelding 6">
            <a:extLst>
              <a:ext uri="{FF2B5EF4-FFF2-40B4-BE49-F238E27FC236}">
                <a16:creationId xmlns:a16="http://schemas.microsoft.com/office/drawing/2014/main" id="{AB9CDAF2-6D63-4F17-BBF4-ACEC53A81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9" name="Afbeelding 12">
            <a:extLst>
              <a:ext uri="{FF2B5EF4-FFF2-40B4-BE49-F238E27FC236}">
                <a16:creationId xmlns:a16="http://schemas.microsoft.com/office/drawing/2014/main" id="{094F6C70-546F-4C95-9803-E5B521062A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20" name="Afbeelding 13">
            <a:extLst>
              <a:ext uri="{FF2B5EF4-FFF2-40B4-BE49-F238E27FC236}">
                <a16:creationId xmlns:a16="http://schemas.microsoft.com/office/drawing/2014/main" id="{B7FF08ED-38C1-4FE4-ABA2-DC921F1A6A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Afbeelding 32">
            <a:extLst>
              <a:ext uri="{FF2B5EF4-FFF2-40B4-BE49-F238E27FC236}">
                <a16:creationId xmlns:a16="http://schemas.microsoft.com/office/drawing/2014/main" id="{19AD5D74-F59E-D841-AF87-08328CB6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53253">
            <a:off x="10733099" y="6140389"/>
            <a:ext cx="797044" cy="797044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6CC5CA20-43E7-5546-9591-A7B9AC0B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57" y="-710254"/>
            <a:ext cx="1832366" cy="1832366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388AB570-1135-E340-BCBD-4A20412E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53253">
            <a:off x="11807973" y="1352614"/>
            <a:ext cx="797044" cy="797044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8749D621-EA9E-8949-8356-52E3C821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2259">
            <a:off x="6022418" y="3446929"/>
            <a:ext cx="862012" cy="766233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3A63D7DB-C339-C447-A5E4-A4948F67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2259">
            <a:off x="6666134" y="2728083"/>
            <a:ext cx="455921" cy="405263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D9FB8BA6-1707-B740-B549-044159E5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493808" y="3224627"/>
            <a:ext cx="455921" cy="4052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29386" y="1221860"/>
            <a:ext cx="3824416" cy="3836172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42FDC724-BE8E-DF45-95CF-140C3DFF1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523652">
            <a:off x="6426371" y="4329514"/>
            <a:ext cx="1488834" cy="1323408"/>
          </a:xfrm>
          <a:prstGeom prst="rect">
            <a:avLst/>
          </a:prstGeom>
        </p:spPr>
      </p:pic>
      <p:pic>
        <p:nvPicPr>
          <p:cNvPr id="16" name="Afbeelding 32">
            <a:extLst>
              <a:ext uri="{FF2B5EF4-FFF2-40B4-BE49-F238E27FC236}">
                <a16:creationId xmlns:a16="http://schemas.microsoft.com/office/drawing/2014/main" id="{92991D07-8182-4867-BC95-5B82B7108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0733099" y="6140389"/>
            <a:ext cx="797044" cy="797044"/>
          </a:xfrm>
          <a:prstGeom prst="rect">
            <a:avLst/>
          </a:prstGeom>
        </p:spPr>
      </p:pic>
      <p:pic>
        <p:nvPicPr>
          <p:cNvPr id="17" name="Afbeelding 30">
            <a:extLst>
              <a:ext uri="{FF2B5EF4-FFF2-40B4-BE49-F238E27FC236}">
                <a16:creationId xmlns:a16="http://schemas.microsoft.com/office/drawing/2014/main" id="{CB5BA150-1626-4B20-85BA-32F2C094F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78357" y="-710254"/>
            <a:ext cx="1832366" cy="1832366"/>
          </a:xfrm>
          <a:prstGeom prst="rect">
            <a:avLst/>
          </a:prstGeom>
        </p:spPr>
      </p:pic>
      <p:pic>
        <p:nvPicPr>
          <p:cNvPr id="18" name="Afbeelding 31">
            <a:extLst>
              <a:ext uri="{FF2B5EF4-FFF2-40B4-BE49-F238E27FC236}">
                <a16:creationId xmlns:a16="http://schemas.microsoft.com/office/drawing/2014/main" id="{53789B0D-FC44-4A0C-9A76-0D8E344B81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1807973" y="1352614"/>
            <a:ext cx="797044" cy="797044"/>
          </a:xfrm>
          <a:prstGeom prst="rect">
            <a:avLst/>
          </a:prstGeom>
        </p:spPr>
      </p:pic>
      <p:pic>
        <p:nvPicPr>
          <p:cNvPr id="19" name="Afbeelding 25">
            <a:extLst>
              <a:ext uri="{FF2B5EF4-FFF2-40B4-BE49-F238E27FC236}">
                <a16:creationId xmlns:a16="http://schemas.microsoft.com/office/drawing/2014/main" id="{FC2EB240-98DB-4B46-9E75-1E90065F2F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32259">
            <a:off x="6022418" y="3446929"/>
            <a:ext cx="862012" cy="766233"/>
          </a:xfrm>
          <a:prstGeom prst="rect">
            <a:avLst/>
          </a:prstGeom>
        </p:spPr>
      </p:pic>
      <p:pic>
        <p:nvPicPr>
          <p:cNvPr id="20" name="Afbeelding 26">
            <a:extLst>
              <a:ext uri="{FF2B5EF4-FFF2-40B4-BE49-F238E27FC236}">
                <a16:creationId xmlns:a16="http://schemas.microsoft.com/office/drawing/2014/main" id="{17A3F4D7-1034-413A-B05D-3908A2FDC6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32259">
            <a:off x="6666134" y="2728083"/>
            <a:ext cx="455921" cy="405263"/>
          </a:xfrm>
          <a:prstGeom prst="rect">
            <a:avLst/>
          </a:prstGeom>
        </p:spPr>
      </p:pic>
      <p:pic>
        <p:nvPicPr>
          <p:cNvPr id="21" name="Afbeelding 27">
            <a:extLst>
              <a:ext uri="{FF2B5EF4-FFF2-40B4-BE49-F238E27FC236}">
                <a16:creationId xmlns:a16="http://schemas.microsoft.com/office/drawing/2014/main" id="{E16F70F0-6CE3-4957-96E2-B4D0003661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493808" y="3224627"/>
            <a:ext cx="455921" cy="405263"/>
          </a:xfrm>
          <a:prstGeom prst="rect">
            <a:avLst/>
          </a:prstGeom>
        </p:spPr>
      </p:pic>
      <p:cxnSp>
        <p:nvCxnSpPr>
          <p:cNvPr id="22" name="Rechte verbindingslijn 14">
            <a:extLst>
              <a:ext uri="{FF2B5EF4-FFF2-40B4-BE49-F238E27FC236}">
                <a16:creationId xmlns:a16="http://schemas.microsoft.com/office/drawing/2014/main" id="{3B1B5FFF-A9B8-462B-AED9-D88DE5FCDE03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Afbeelding 24">
            <a:extLst>
              <a:ext uri="{FF2B5EF4-FFF2-40B4-BE49-F238E27FC236}">
                <a16:creationId xmlns:a16="http://schemas.microsoft.com/office/drawing/2014/main" id="{9864B796-810F-44F2-BE45-5A4FC53482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523652">
            <a:off x="6426371" y="4329514"/>
            <a:ext cx="1488834" cy="13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29386" y="1221860"/>
            <a:ext cx="3824416" cy="3836172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371BF675-2B5D-3042-9192-AA6DE627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91013">
            <a:off x="6148764" y="3618587"/>
            <a:ext cx="815507" cy="72489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DFBB838D-08C6-6240-8DFD-9BC3E32E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4931">
            <a:off x="6500335" y="3222827"/>
            <a:ext cx="463891" cy="41234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8F627203-F443-EF45-9FC6-3CFADCF7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1705">
            <a:off x="6656945" y="2726125"/>
            <a:ext cx="463891" cy="41234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A308C6-FB10-DF44-A414-8A778360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01412">
            <a:off x="6563406" y="4070113"/>
            <a:ext cx="1430407" cy="1271473"/>
          </a:xfrm>
          <a:prstGeom prst="rect">
            <a:avLst/>
          </a:prstGeom>
        </p:spPr>
      </p:pic>
      <p:pic>
        <p:nvPicPr>
          <p:cNvPr id="19" name="Afbeelding 7">
            <a:extLst>
              <a:ext uri="{FF2B5EF4-FFF2-40B4-BE49-F238E27FC236}">
                <a16:creationId xmlns:a16="http://schemas.microsoft.com/office/drawing/2014/main" id="{3B18DBFD-07A5-4CD5-90F0-A2224C7DE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20" name="Afbeelding 9">
            <a:extLst>
              <a:ext uri="{FF2B5EF4-FFF2-40B4-BE49-F238E27FC236}">
                <a16:creationId xmlns:a16="http://schemas.microsoft.com/office/drawing/2014/main" id="{34D091C0-9150-46E1-B386-58F7FCA4A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21" name="Afbeelding 10">
            <a:extLst>
              <a:ext uri="{FF2B5EF4-FFF2-40B4-BE49-F238E27FC236}">
                <a16:creationId xmlns:a16="http://schemas.microsoft.com/office/drawing/2014/main" id="{D0119AFF-2F6E-4395-8EC3-4BAFBBB19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22" name="Rechte verbindingslijn 14">
            <a:extLst>
              <a:ext uri="{FF2B5EF4-FFF2-40B4-BE49-F238E27FC236}">
                <a16:creationId xmlns:a16="http://schemas.microsoft.com/office/drawing/2014/main" id="{8A079C35-9354-4E68-8BD0-619E524BBC91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Afbeelding 15">
            <a:extLst>
              <a:ext uri="{FF2B5EF4-FFF2-40B4-BE49-F238E27FC236}">
                <a16:creationId xmlns:a16="http://schemas.microsoft.com/office/drawing/2014/main" id="{C0EE0D48-98C2-465B-8278-524B8D68AD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6891013">
            <a:off x="6148764" y="3618587"/>
            <a:ext cx="815507" cy="724895"/>
          </a:xfrm>
          <a:prstGeom prst="rect">
            <a:avLst/>
          </a:prstGeom>
        </p:spPr>
      </p:pic>
      <p:pic>
        <p:nvPicPr>
          <p:cNvPr id="24" name="Afbeelding 16">
            <a:extLst>
              <a:ext uri="{FF2B5EF4-FFF2-40B4-BE49-F238E27FC236}">
                <a16:creationId xmlns:a16="http://schemas.microsoft.com/office/drawing/2014/main" id="{A8E6AFA0-E1A8-405D-BDB4-5A323445B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624931">
            <a:off x="6500335" y="3222827"/>
            <a:ext cx="463891" cy="412347"/>
          </a:xfrm>
          <a:prstGeom prst="rect">
            <a:avLst/>
          </a:prstGeom>
        </p:spPr>
      </p:pic>
      <p:pic>
        <p:nvPicPr>
          <p:cNvPr id="25" name="Afbeelding 17">
            <a:extLst>
              <a:ext uri="{FF2B5EF4-FFF2-40B4-BE49-F238E27FC236}">
                <a16:creationId xmlns:a16="http://schemas.microsoft.com/office/drawing/2014/main" id="{1DB4F759-D436-4E5A-B791-AEF35139FE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371705">
            <a:off x="6656945" y="2726125"/>
            <a:ext cx="463891" cy="412347"/>
          </a:xfrm>
          <a:prstGeom prst="rect">
            <a:avLst/>
          </a:prstGeom>
        </p:spPr>
      </p:pic>
      <p:pic>
        <p:nvPicPr>
          <p:cNvPr id="26" name="Afbeelding 8">
            <a:extLst>
              <a:ext uri="{FF2B5EF4-FFF2-40B4-BE49-F238E27FC236}">
                <a16:creationId xmlns:a16="http://schemas.microsoft.com/office/drawing/2014/main" id="{BF1B6981-B961-42D5-B0E5-21A32555F0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01412">
            <a:off x="6563406" y="4070113"/>
            <a:ext cx="1430407" cy="12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>
            <a:extLst>
              <a:ext uri="{FF2B5EF4-FFF2-40B4-BE49-F238E27FC236}">
                <a16:creationId xmlns:a16="http://schemas.microsoft.com/office/drawing/2014/main" id="{60010E33-D034-6143-B065-6B33D3C1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23652">
            <a:off x="-154612" y="-293068"/>
            <a:ext cx="1488834" cy="132340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8A7300F5-D054-FE4A-A7F1-BA295262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637812">
            <a:off x="10733098" y="6140389"/>
            <a:ext cx="797044" cy="79704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BBC48B6-3FBD-C54F-800E-D9DEAC00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697" y="-709914"/>
            <a:ext cx="1832366" cy="1832366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868EC1B4-F6AD-3940-A83C-CA51B8DA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637812">
            <a:off x="11807971" y="1352240"/>
            <a:ext cx="797044" cy="797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BD4F283-1E10-E54A-AFE7-6B40243C8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2974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72E7993-BD78-AF4C-B0D5-D909E0C2DB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30587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6B872F0-894D-3442-8579-8D7D1CA559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963302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474DC5CD-602D-FC48-AE12-85DDE0144D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30587" y="1988474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251DD5-907E-0A4A-A179-C93EE77531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2974" y="1954238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pic>
        <p:nvPicPr>
          <p:cNvPr id="20" name="Afbeelding 26">
            <a:extLst>
              <a:ext uri="{FF2B5EF4-FFF2-40B4-BE49-F238E27FC236}">
                <a16:creationId xmlns:a16="http://schemas.microsoft.com/office/drawing/2014/main" id="{045DD2AF-30DC-45EF-802B-ABACC224DD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523652">
            <a:off x="-154612" y="-293068"/>
            <a:ext cx="1488834" cy="1323408"/>
          </a:xfrm>
          <a:prstGeom prst="rect">
            <a:avLst/>
          </a:prstGeom>
        </p:spPr>
      </p:pic>
      <p:pic>
        <p:nvPicPr>
          <p:cNvPr id="21" name="Afbeelding 25">
            <a:extLst>
              <a:ext uri="{FF2B5EF4-FFF2-40B4-BE49-F238E27FC236}">
                <a16:creationId xmlns:a16="http://schemas.microsoft.com/office/drawing/2014/main" id="{CC2F9768-297A-4FF3-AA60-A8B1DA4453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1637812">
            <a:off x="10733098" y="6140389"/>
            <a:ext cx="797044" cy="797044"/>
          </a:xfrm>
          <a:prstGeom prst="rect">
            <a:avLst/>
          </a:prstGeom>
        </p:spPr>
      </p:pic>
      <p:pic>
        <p:nvPicPr>
          <p:cNvPr id="22" name="Afbeelding 23">
            <a:extLst>
              <a:ext uri="{FF2B5EF4-FFF2-40B4-BE49-F238E27FC236}">
                <a16:creationId xmlns:a16="http://schemas.microsoft.com/office/drawing/2014/main" id="{C1689D41-B60A-4176-9FE1-E0B19A8169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78697" y="-709914"/>
            <a:ext cx="1832366" cy="1832366"/>
          </a:xfrm>
          <a:prstGeom prst="rect">
            <a:avLst/>
          </a:prstGeom>
        </p:spPr>
      </p:pic>
      <p:pic>
        <p:nvPicPr>
          <p:cNvPr id="23" name="Afbeelding 24">
            <a:extLst>
              <a:ext uri="{FF2B5EF4-FFF2-40B4-BE49-F238E27FC236}">
                <a16:creationId xmlns:a16="http://schemas.microsoft.com/office/drawing/2014/main" id="{D7D959CD-EBAD-480C-8A9C-953D5F00B8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1637812">
            <a:off x="11807971" y="1352240"/>
            <a:ext cx="797044" cy="797044"/>
          </a:xfrm>
          <a:prstGeom prst="rect">
            <a:avLst/>
          </a:prstGeom>
        </p:spPr>
      </p:pic>
      <p:cxnSp>
        <p:nvCxnSpPr>
          <p:cNvPr id="28" name="Rechte verbindingslijn 14">
            <a:extLst>
              <a:ext uri="{FF2B5EF4-FFF2-40B4-BE49-F238E27FC236}">
                <a16:creationId xmlns:a16="http://schemas.microsoft.com/office/drawing/2014/main" id="{0AB4A0D1-F381-4EAD-9C25-87945605F5BE}"/>
              </a:ext>
            </a:extLst>
          </p:cNvPr>
          <p:cNvCxnSpPr/>
          <p:nvPr userDrawn="1"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A308C6-FB10-DF44-A414-8A778360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01412">
            <a:off x="10353" y="-533584"/>
            <a:ext cx="1430407" cy="12714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BD4F283-1E10-E54A-AFE7-6B40243C8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2974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72E7993-BD78-AF4C-B0D5-D909E0C2DB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30587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6B872F0-894D-3442-8579-8D7D1CA559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963302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474DC5CD-602D-FC48-AE12-85DDE0144D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30587" y="1988474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251DD5-907E-0A4A-A179-C93EE77531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2974" y="1954238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pic>
        <p:nvPicPr>
          <p:cNvPr id="20" name="Afbeelding 7">
            <a:extLst>
              <a:ext uri="{FF2B5EF4-FFF2-40B4-BE49-F238E27FC236}">
                <a16:creationId xmlns:a16="http://schemas.microsoft.com/office/drawing/2014/main" id="{7239CA56-0963-4703-9DD8-370D26B36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21" name="Afbeelding 8">
            <a:extLst>
              <a:ext uri="{FF2B5EF4-FFF2-40B4-BE49-F238E27FC236}">
                <a16:creationId xmlns:a16="http://schemas.microsoft.com/office/drawing/2014/main" id="{BF687D1B-1CA5-4F66-9CFD-FDD9B137DB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01412">
            <a:off x="10353" y="-533584"/>
            <a:ext cx="1430407" cy="1271473"/>
          </a:xfrm>
          <a:prstGeom prst="rect">
            <a:avLst/>
          </a:prstGeom>
        </p:spPr>
      </p:pic>
      <p:pic>
        <p:nvPicPr>
          <p:cNvPr id="22" name="Afbeelding 9">
            <a:extLst>
              <a:ext uri="{FF2B5EF4-FFF2-40B4-BE49-F238E27FC236}">
                <a16:creationId xmlns:a16="http://schemas.microsoft.com/office/drawing/2014/main" id="{F4290864-E948-4236-95C6-7A4D17E39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23" name="Afbeelding 10">
            <a:extLst>
              <a:ext uri="{FF2B5EF4-FFF2-40B4-BE49-F238E27FC236}">
                <a16:creationId xmlns:a16="http://schemas.microsoft.com/office/drawing/2014/main" id="{C39241E0-E393-4C72-84B7-A1585378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24" name="Rechte verbindingslijn 14">
            <a:extLst>
              <a:ext uri="{FF2B5EF4-FFF2-40B4-BE49-F238E27FC236}">
                <a16:creationId xmlns:a16="http://schemas.microsoft.com/office/drawing/2014/main" id="{D6AE8C0F-8B34-4C3F-A273-D7C2AE4B228E}"/>
              </a:ext>
            </a:extLst>
          </p:cNvPr>
          <p:cNvCxnSpPr/>
          <p:nvPr userDrawn="1"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EE3E73A-FB46-D344-8FB8-830A9B74E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A1BFCB3-75F6-3A43-9715-5324F18B3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75054E-5BF3-3D46-9E95-36B7D76F91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4BB8787-151C-9044-9CDA-8E34C8DA4B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0731111" y="6140389"/>
            <a:ext cx="797044" cy="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A5A4D-4D09-3F48-80C7-1029CDE4B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35076" y="6149751"/>
            <a:ext cx="778323" cy="77832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A6EE255-18CF-954D-AAD7-A354625988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E3655FD-85A7-A040-BA9E-FB2736753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7888DC4-81EB-DA40-9FD5-83118495EF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8013192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AEF454EA-A442-A44E-9E9F-C2C0B4F1A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408" y="-1114399"/>
            <a:ext cx="12115571" cy="8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8013192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86D83AC-F1F9-F440-B13F-0A3D17DE8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408" y="-1114400"/>
            <a:ext cx="12115571" cy="8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722A2CA-16D6-CF42-8DA2-87F336C36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66" y="-106230"/>
            <a:ext cx="12556216" cy="716965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1048DE3-D9FF-374B-BD3E-CADB7DFF11F5}"/>
              </a:ext>
            </a:extLst>
          </p:cNvPr>
          <p:cNvSpPr/>
          <p:nvPr userDrawn="1"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9098280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4640"/>
            <a:ext cx="8763000" cy="223355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FF5A5F-399F-F740-B321-3715E324F32A}" type="datetimeFigureOut">
              <a:rPr lang="nl-BE" smtClean="0"/>
              <a:pPr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F83859-E4DB-214C-A17A-DF994F129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912CB4-84FF-DC43-BE4D-FD80C0C67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308D65F-F380-2D4D-9356-08210A8B77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FF7C6A8-EEAB-D947-A737-9615B2252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2" t="1148" r="202" b="342"/>
          <a:stretch/>
        </p:blipFill>
        <p:spPr>
          <a:xfrm>
            <a:off x="-83576" y="5577840"/>
            <a:ext cx="12359152" cy="1327171"/>
          </a:xfrm>
          <a:prstGeom prst="rect">
            <a:avLst/>
          </a:prstGeom>
        </p:spPr>
      </p:pic>
      <p:pic>
        <p:nvPicPr>
          <p:cNvPr id="14" name="Afbeelding 13" descr="Afbeelding met fles, tekening, voedsel, teken&#10;&#10;Automatisch gegenereerde beschrijving">
            <a:extLst>
              <a:ext uri="{FF2B5EF4-FFF2-40B4-BE49-F238E27FC236}">
                <a16:creationId xmlns:a16="http://schemas.microsoft.com/office/drawing/2014/main" id="{397BA7DF-324F-7F46-86D4-1884AC17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5761365"/>
            <a:ext cx="965070" cy="9601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A36AFA-62CC-924B-88CD-EE16B44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2">
                    <a:lumMod val="10000"/>
                  </a:schemeClr>
                </a:solidFill>
                <a:latin typeface="Titillium Web SemiBold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1A415-F4E2-A54A-B489-400F6FD4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2">
                    <a:lumMod val="10000"/>
                  </a:schemeClr>
                </a:solidFill>
                <a:latin typeface="Lato" panose="020F050202020403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AF8549E3-7689-4747-B30E-AF161F391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01573672-3058-2542-ABF5-196C9091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AB0A36F-83DA-3144-9975-2474EA7B2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C544363B-1C7B-CA44-B23D-915454AF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12742">
            <a:off x="11802839" y="602167"/>
            <a:ext cx="778323" cy="77832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8EC1CB1C-5AFB-0647-BC59-EA3F612D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2026">
            <a:off x="11648109" y="1772271"/>
            <a:ext cx="454730" cy="454730"/>
          </a:xfrm>
          <a:prstGeom prst="rect">
            <a:avLst/>
          </a:prstGeom>
        </p:spPr>
      </p:pic>
      <p:pic>
        <p:nvPicPr>
          <p:cNvPr id="11" name="Afbeelding 8">
            <a:extLst>
              <a:ext uri="{FF2B5EF4-FFF2-40B4-BE49-F238E27FC236}">
                <a16:creationId xmlns:a16="http://schemas.microsoft.com/office/drawing/2014/main" id="{04ADCD78-FFB0-4DDC-91C6-576BE2729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02" t="1148" r="202" b="342"/>
          <a:stretch/>
        </p:blipFill>
        <p:spPr>
          <a:xfrm>
            <a:off x="-83576" y="5577840"/>
            <a:ext cx="12359152" cy="1327171"/>
          </a:xfrm>
          <a:prstGeom prst="rect">
            <a:avLst/>
          </a:prstGeom>
        </p:spPr>
      </p:pic>
      <p:pic>
        <p:nvPicPr>
          <p:cNvPr id="12" name="Afbeelding 13" descr="Afbeelding met fles, tekening, voedsel, teken&#10;&#10;Automatisch gegenereerde beschrijving">
            <a:extLst>
              <a:ext uri="{FF2B5EF4-FFF2-40B4-BE49-F238E27FC236}">
                <a16:creationId xmlns:a16="http://schemas.microsoft.com/office/drawing/2014/main" id="{06C8B81F-583C-4A2B-BBE9-FC7AA0A47E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170" y="5761365"/>
            <a:ext cx="965070" cy="960121"/>
          </a:xfrm>
          <a:prstGeom prst="rect">
            <a:avLst/>
          </a:prstGeom>
        </p:spPr>
      </p:pic>
      <p:pic>
        <p:nvPicPr>
          <p:cNvPr id="13" name="Afbeelding 14">
            <a:extLst>
              <a:ext uri="{FF2B5EF4-FFF2-40B4-BE49-F238E27FC236}">
                <a16:creationId xmlns:a16="http://schemas.microsoft.com/office/drawing/2014/main" id="{5FF22989-5F3A-48A3-8505-B8A28D2BCE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20" name="Afbeelding 15">
            <a:extLst>
              <a:ext uri="{FF2B5EF4-FFF2-40B4-BE49-F238E27FC236}">
                <a16:creationId xmlns:a16="http://schemas.microsoft.com/office/drawing/2014/main" id="{F4AD47D3-638E-413F-B582-F62D97A96A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21" name="Afbeelding 16">
            <a:extLst>
              <a:ext uri="{FF2B5EF4-FFF2-40B4-BE49-F238E27FC236}">
                <a16:creationId xmlns:a16="http://schemas.microsoft.com/office/drawing/2014/main" id="{0A267FB4-A550-4A45-9978-60591C7E8F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pic>
        <p:nvPicPr>
          <p:cNvPr id="22" name="Afbeelding 17">
            <a:extLst>
              <a:ext uri="{FF2B5EF4-FFF2-40B4-BE49-F238E27FC236}">
                <a16:creationId xmlns:a16="http://schemas.microsoft.com/office/drawing/2014/main" id="{6B18B141-7E4E-426B-B947-AED2D7ACA9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8412742">
            <a:off x="11802839" y="602167"/>
            <a:ext cx="778323" cy="778323"/>
          </a:xfrm>
          <a:prstGeom prst="rect">
            <a:avLst/>
          </a:prstGeom>
        </p:spPr>
      </p:pic>
      <p:pic>
        <p:nvPicPr>
          <p:cNvPr id="23" name="Afbeelding 18">
            <a:extLst>
              <a:ext uri="{FF2B5EF4-FFF2-40B4-BE49-F238E27FC236}">
                <a16:creationId xmlns:a16="http://schemas.microsoft.com/office/drawing/2014/main" id="{26CFEF71-6FC9-461A-A7A8-10C24F00C3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92026">
            <a:off x="11648109" y="1772271"/>
            <a:ext cx="454730" cy="4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17DC2C7-BF5A-1D4C-8D98-BA1026DC9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02" t="1148" r="202" b="342"/>
          <a:stretch/>
        </p:blipFill>
        <p:spPr>
          <a:xfrm>
            <a:off x="-83576" y="-47012"/>
            <a:ext cx="12359152" cy="695202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1048DE3-D9FF-374B-BD3E-CADB7DFF11F5}"/>
              </a:ext>
            </a:extLst>
          </p:cNvPr>
          <p:cNvSpPr/>
          <p:nvPr userDrawn="1"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9098280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4640"/>
            <a:ext cx="8763000" cy="223355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FF5A5F-399F-F740-B321-3715E324F32A}" type="datetimeFigureOut">
              <a:rPr lang="nl-BE" smtClean="0"/>
              <a:pPr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F83859-E4DB-214C-A17A-DF994F129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912CB4-84FF-DC43-BE4D-FD80C0C67B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308D65F-F380-2D4D-9356-08210A8B77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26">
            <a:extLst>
              <a:ext uri="{FF2B5EF4-FFF2-40B4-BE49-F238E27FC236}">
                <a16:creationId xmlns:a16="http://schemas.microsoft.com/office/drawing/2014/main" id="{60010E33-D034-6143-B065-6B33D3C18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523652">
            <a:off x="-154612" y="-293068"/>
            <a:ext cx="1488834" cy="132340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8A7300F5-D054-FE4A-A7F1-BA29526291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1637812">
            <a:off x="10733098" y="6140389"/>
            <a:ext cx="797044" cy="797044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BBC48B6-3FBD-C54F-800E-D9DEAC00AB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78697" y="-709914"/>
            <a:ext cx="1832366" cy="1832366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868EC1B4-F6AD-3940-A83C-CA51B8DA69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1637812">
            <a:off x="11807971" y="1352240"/>
            <a:ext cx="797044" cy="797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BD4F283-1E10-E54A-AFE7-6B40243C8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2974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72E7993-BD78-AF4C-B0D5-D909E0C2DB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30587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6B872F0-894D-3442-8579-8D7D1CA559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963302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474DC5CD-602D-FC48-AE12-85DDE0144D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30587" y="1988474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251DD5-907E-0A4A-A179-C93EE77531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2974" y="1954238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36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873960" y="-714651"/>
            <a:ext cx="1841500" cy="18415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CA308C6-FB10-DF44-A414-8A77836024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301412">
            <a:off x="10353" y="-533584"/>
            <a:ext cx="1430407" cy="12714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826007" y="1361602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 userDrawn="1"/>
        </p:nvCxnSpPr>
        <p:spPr>
          <a:xfrm flipH="1">
            <a:off x="149087" y="140982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4BD4F283-1E10-E54A-AFE7-6B40243C85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2974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72E7993-BD78-AF4C-B0D5-D909E0C2DB9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30587" y="4120094"/>
            <a:ext cx="3130826" cy="1325564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6B872F0-894D-3442-8579-8D7D1CA559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1963302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474DC5CD-602D-FC48-AE12-85DDE0144D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30587" y="1988474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251DD5-907E-0A4A-A179-C93EE77531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2974" y="1954238"/>
            <a:ext cx="3130826" cy="1903019"/>
          </a:xfrm>
          <a:ln>
            <a:solidFill>
              <a:schemeClr val="accent2"/>
            </a:solidFill>
          </a:ln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17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EE3E73A-FB46-D344-8FB8-830A9B74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A1BFCB3-75F6-3A43-9715-5324F18B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75054E-5BF3-3D46-9E95-36B7D76F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4BB8787-151C-9044-9CDA-8E34C8DA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53253">
            <a:off x="10731111" y="6140389"/>
            <a:ext cx="797044" cy="797044"/>
          </a:xfrm>
          <a:prstGeom prst="rect">
            <a:avLst/>
          </a:prstGeom>
        </p:spPr>
      </p:pic>
      <p:pic>
        <p:nvPicPr>
          <p:cNvPr id="11" name="Afbeelding 6">
            <a:extLst>
              <a:ext uri="{FF2B5EF4-FFF2-40B4-BE49-F238E27FC236}">
                <a16:creationId xmlns:a16="http://schemas.microsoft.com/office/drawing/2014/main" id="{4C583BBD-FEA2-4726-9153-E9147B50E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456" y="-877819"/>
            <a:ext cx="1832366" cy="1832366"/>
          </a:xfrm>
          <a:prstGeom prst="rect">
            <a:avLst/>
          </a:prstGeom>
        </p:spPr>
      </p:pic>
      <p:pic>
        <p:nvPicPr>
          <p:cNvPr id="16" name="Afbeelding 11">
            <a:extLst>
              <a:ext uri="{FF2B5EF4-FFF2-40B4-BE49-F238E27FC236}">
                <a16:creationId xmlns:a16="http://schemas.microsoft.com/office/drawing/2014/main" id="{5CC8431F-97D0-4238-A7DF-6CE039065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544892" y="714861"/>
            <a:ext cx="797044" cy="797044"/>
          </a:xfrm>
          <a:prstGeom prst="rect">
            <a:avLst/>
          </a:prstGeom>
        </p:spPr>
      </p:pic>
      <p:pic>
        <p:nvPicPr>
          <p:cNvPr id="17" name="Afbeelding 12">
            <a:extLst>
              <a:ext uri="{FF2B5EF4-FFF2-40B4-BE49-F238E27FC236}">
                <a16:creationId xmlns:a16="http://schemas.microsoft.com/office/drawing/2014/main" id="{857684BA-4559-4B1F-B41E-982D6B8A3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4148838">
            <a:off x="2236679" y="206468"/>
            <a:ext cx="475163" cy="475163"/>
          </a:xfrm>
          <a:prstGeom prst="rect">
            <a:avLst/>
          </a:prstGeom>
        </p:spPr>
      </p:pic>
      <p:cxnSp>
        <p:nvCxnSpPr>
          <p:cNvPr id="18" name="Rechte verbindingslijn 14">
            <a:extLst>
              <a:ext uri="{FF2B5EF4-FFF2-40B4-BE49-F238E27FC236}">
                <a16:creationId xmlns:a16="http://schemas.microsoft.com/office/drawing/2014/main" id="{24171FDE-F182-4F3E-BE99-48C59852842F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3">
            <a:extLst>
              <a:ext uri="{FF2B5EF4-FFF2-40B4-BE49-F238E27FC236}">
                <a16:creationId xmlns:a16="http://schemas.microsoft.com/office/drawing/2014/main" id="{0B6B173C-D44A-401E-B438-BDCD3D10F7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0731111" y="6140389"/>
            <a:ext cx="797044" cy="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A5A4D-4D09-3F48-80C7-1029CDE4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735076" y="6149751"/>
            <a:ext cx="778323" cy="77832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A6EE255-18CF-954D-AAD7-A3546259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E3655FD-85A7-A040-BA9E-FB273675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7888DC4-81EB-DA40-9FD5-83118495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Afbeelding 15">
            <a:extLst>
              <a:ext uri="{FF2B5EF4-FFF2-40B4-BE49-F238E27FC236}">
                <a16:creationId xmlns:a16="http://schemas.microsoft.com/office/drawing/2014/main" id="{BCE3E877-0FCD-4579-B547-F5CFB530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35076" y="6149751"/>
            <a:ext cx="778323" cy="778323"/>
          </a:xfrm>
          <a:prstGeom prst="rect">
            <a:avLst/>
          </a:prstGeom>
        </p:spPr>
      </p:pic>
      <p:pic>
        <p:nvPicPr>
          <p:cNvPr id="17" name="Afbeelding 13">
            <a:extLst>
              <a:ext uri="{FF2B5EF4-FFF2-40B4-BE49-F238E27FC236}">
                <a16:creationId xmlns:a16="http://schemas.microsoft.com/office/drawing/2014/main" id="{C82E2CF1-98CE-42B3-8FF1-F005F22EBC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2229480" y="219126"/>
            <a:ext cx="454730" cy="454730"/>
          </a:xfrm>
          <a:prstGeom prst="rect">
            <a:avLst/>
          </a:prstGeom>
        </p:spPr>
      </p:pic>
      <p:pic>
        <p:nvPicPr>
          <p:cNvPr id="18" name="Afbeelding 11">
            <a:extLst>
              <a:ext uri="{FF2B5EF4-FFF2-40B4-BE49-F238E27FC236}">
                <a16:creationId xmlns:a16="http://schemas.microsoft.com/office/drawing/2014/main" id="{5BA9EB63-6A83-493C-A171-5EFD935AD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541420" y="711194"/>
            <a:ext cx="778323" cy="778323"/>
          </a:xfrm>
          <a:prstGeom prst="rect">
            <a:avLst/>
          </a:prstGeom>
        </p:spPr>
      </p:pic>
      <p:pic>
        <p:nvPicPr>
          <p:cNvPr id="19" name="Afbeelding 10">
            <a:extLst>
              <a:ext uri="{FF2B5EF4-FFF2-40B4-BE49-F238E27FC236}">
                <a16:creationId xmlns:a16="http://schemas.microsoft.com/office/drawing/2014/main" id="{3CD7A69D-2727-4287-B32B-E2DDD0832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-195192" y="-882556"/>
            <a:ext cx="1841500" cy="1841500"/>
          </a:xfrm>
          <a:prstGeom prst="rect">
            <a:avLst/>
          </a:prstGeom>
        </p:spPr>
      </p:pic>
      <p:cxnSp>
        <p:nvCxnSpPr>
          <p:cNvPr id="20" name="Rechte verbindingslijn 14">
            <a:extLst>
              <a:ext uri="{FF2B5EF4-FFF2-40B4-BE49-F238E27FC236}">
                <a16:creationId xmlns:a16="http://schemas.microsoft.com/office/drawing/2014/main" id="{341235EA-44BE-467F-92B8-F22A40804118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>
            <a:extLst>
              <a:ext uri="{FF2B5EF4-FFF2-40B4-BE49-F238E27FC236}">
                <a16:creationId xmlns:a16="http://schemas.microsoft.com/office/drawing/2014/main" id="{6B31383B-7C9E-5345-9D8E-2582F3A9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29209">
            <a:off x="10725714" y="6140389"/>
            <a:ext cx="797044" cy="79704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CEF1F21F-C492-2745-A9FF-85D2600D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192" y="-264390"/>
            <a:ext cx="1832366" cy="1832366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A563CFB6-A29E-5D4B-983A-39F91B47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53253">
            <a:off x="11590239" y="1400104"/>
            <a:ext cx="797044" cy="797044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B78F742C-3D60-1C44-8C6B-95CC100B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29209">
            <a:off x="11732480" y="2446584"/>
            <a:ext cx="797044" cy="79704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3594" y="2682359"/>
            <a:ext cx="5970206" cy="237567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Afbeelding 25">
            <a:extLst>
              <a:ext uri="{FF2B5EF4-FFF2-40B4-BE49-F238E27FC236}">
                <a16:creationId xmlns:a16="http://schemas.microsoft.com/office/drawing/2014/main" id="{67CFCB5B-B2B0-434E-9540-4F35D78EA6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529209">
            <a:off x="10725714" y="6140389"/>
            <a:ext cx="797044" cy="797044"/>
          </a:xfrm>
          <a:prstGeom prst="rect">
            <a:avLst/>
          </a:prstGeom>
        </p:spPr>
      </p:pic>
      <p:pic>
        <p:nvPicPr>
          <p:cNvPr id="13" name="Afbeelding 22">
            <a:extLst>
              <a:ext uri="{FF2B5EF4-FFF2-40B4-BE49-F238E27FC236}">
                <a16:creationId xmlns:a16="http://schemas.microsoft.com/office/drawing/2014/main" id="{AFFB6418-6FE8-4D8F-92C2-B4B6F4AED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192" y="-264390"/>
            <a:ext cx="1832366" cy="1832366"/>
          </a:xfrm>
          <a:prstGeom prst="rect">
            <a:avLst/>
          </a:prstGeom>
        </p:spPr>
      </p:pic>
      <p:pic>
        <p:nvPicPr>
          <p:cNvPr id="14" name="Afbeelding 23">
            <a:extLst>
              <a:ext uri="{FF2B5EF4-FFF2-40B4-BE49-F238E27FC236}">
                <a16:creationId xmlns:a16="http://schemas.microsoft.com/office/drawing/2014/main" id="{49052EC5-5963-4C9F-92B2-21ECC2E22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8553253">
            <a:off x="11590239" y="1400104"/>
            <a:ext cx="797044" cy="797044"/>
          </a:xfrm>
          <a:prstGeom prst="rect">
            <a:avLst/>
          </a:prstGeom>
        </p:spPr>
      </p:pic>
      <p:pic>
        <p:nvPicPr>
          <p:cNvPr id="16" name="Afbeelding 24">
            <a:extLst>
              <a:ext uri="{FF2B5EF4-FFF2-40B4-BE49-F238E27FC236}">
                <a16:creationId xmlns:a16="http://schemas.microsoft.com/office/drawing/2014/main" id="{1A518EC5-5C9D-48FF-B95E-985BF89F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529209">
            <a:off x="11732480" y="2446584"/>
            <a:ext cx="797044" cy="797044"/>
          </a:xfrm>
          <a:prstGeom prst="rect">
            <a:avLst/>
          </a:prstGeom>
        </p:spPr>
      </p:pic>
      <p:cxnSp>
        <p:nvCxnSpPr>
          <p:cNvPr id="17" name="Rechte verbindingslijn 14">
            <a:extLst>
              <a:ext uri="{FF2B5EF4-FFF2-40B4-BE49-F238E27FC236}">
                <a16:creationId xmlns:a16="http://schemas.microsoft.com/office/drawing/2014/main" id="{B560D1CF-F04F-485F-9349-89D450BD0EC7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3824416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137C6AD9-AD7A-614B-B21F-27901FF625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83594" y="2682359"/>
            <a:ext cx="5970206" cy="237567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FF13B5-50C7-B84E-BBAA-D826627E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118056" y="-459324"/>
            <a:ext cx="1841500" cy="18415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21E3D75-680A-3F46-9C17-6A0D6419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1653751" y="1374471"/>
            <a:ext cx="778323" cy="77832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484E3B-291E-A340-A92A-C1A20941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7E51923-82E2-5E46-824A-AB3C79ED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05939">
            <a:off x="11836631" y="2483944"/>
            <a:ext cx="778323" cy="778323"/>
          </a:xfrm>
          <a:prstGeom prst="rect">
            <a:avLst/>
          </a:prstGeom>
        </p:spPr>
      </p:pic>
      <p:pic>
        <p:nvPicPr>
          <p:cNvPr id="12" name="Afbeelding 7">
            <a:extLst>
              <a:ext uri="{FF2B5EF4-FFF2-40B4-BE49-F238E27FC236}">
                <a16:creationId xmlns:a16="http://schemas.microsoft.com/office/drawing/2014/main" id="{E0508D41-9EB7-4DBD-BCFA-D832F9282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118056" y="-459324"/>
            <a:ext cx="1841500" cy="1841500"/>
          </a:xfrm>
          <a:prstGeom prst="rect">
            <a:avLst/>
          </a:prstGeom>
        </p:spPr>
      </p:pic>
      <p:pic>
        <p:nvPicPr>
          <p:cNvPr id="13" name="Afbeelding 9">
            <a:extLst>
              <a:ext uri="{FF2B5EF4-FFF2-40B4-BE49-F238E27FC236}">
                <a16:creationId xmlns:a16="http://schemas.microsoft.com/office/drawing/2014/main" id="{D29BBD85-B06D-4018-92F4-62B312915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1653751" y="1374471"/>
            <a:ext cx="778323" cy="778323"/>
          </a:xfrm>
          <a:prstGeom prst="rect">
            <a:avLst/>
          </a:prstGeom>
        </p:spPr>
      </p:pic>
      <p:pic>
        <p:nvPicPr>
          <p:cNvPr id="14" name="Afbeelding 10">
            <a:extLst>
              <a:ext uri="{FF2B5EF4-FFF2-40B4-BE49-F238E27FC236}">
                <a16:creationId xmlns:a16="http://schemas.microsoft.com/office/drawing/2014/main" id="{91018CCA-A694-41A1-9B24-5985BFCAC8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92026">
            <a:off x="10742461" y="6149750"/>
            <a:ext cx="778323" cy="778323"/>
          </a:xfrm>
          <a:prstGeom prst="rect">
            <a:avLst/>
          </a:prstGeom>
        </p:spPr>
      </p:pic>
      <p:cxnSp>
        <p:nvCxnSpPr>
          <p:cNvPr id="16" name="Rechte verbindingslijn 14">
            <a:extLst>
              <a:ext uri="{FF2B5EF4-FFF2-40B4-BE49-F238E27FC236}">
                <a16:creationId xmlns:a16="http://schemas.microsoft.com/office/drawing/2014/main" id="{6262A094-1DFD-438A-8577-0AAE81B2384D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Afbeelding 18">
            <a:extLst>
              <a:ext uri="{FF2B5EF4-FFF2-40B4-BE49-F238E27FC236}">
                <a16:creationId xmlns:a16="http://schemas.microsoft.com/office/drawing/2014/main" id="{6F47D88B-6239-45E5-806D-65F3DA3DD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9705939">
            <a:off x="11836631" y="2483944"/>
            <a:ext cx="778323" cy="7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8013192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AEF454EA-A442-A44E-9E9F-C2C0B4F1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08" y="-1114399"/>
            <a:ext cx="12115571" cy="8275501"/>
          </a:xfrm>
          <a:prstGeom prst="rect">
            <a:avLst/>
          </a:prstGeom>
        </p:spPr>
      </p:pic>
      <p:cxnSp>
        <p:nvCxnSpPr>
          <p:cNvPr id="8" name="Rechte verbindingslijn 14">
            <a:extLst>
              <a:ext uri="{FF2B5EF4-FFF2-40B4-BE49-F238E27FC236}">
                <a16:creationId xmlns:a16="http://schemas.microsoft.com/office/drawing/2014/main" id="{F75B84AD-C64D-46AC-9D75-77B06BF7E63B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18">
            <a:extLst>
              <a:ext uri="{FF2B5EF4-FFF2-40B4-BE49-F238E27FC236}">
                <a16:creationId xmlns:a16="http://schemas.microsoft.com/office/drawing/2014/main" id="{1B7E94EB-F0A3-4153-81D8-FEDFE1B08C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408" y="-1114399"/>
            <a:ext cx="12115571" cy="8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8013192" cy="1325563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3824416" cy="237567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A5F-399F-F740-B321-3715E324F32A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4F3AF209-FA66-8141-8AD9-FEE0845C9C9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86D83AC-F1F9-F440-B13F-0A3D17DE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08" y="-1114400"/>
            <a:ext cx="12115571" cy="8275501"/>
          </a:xfrm>
          <a:prstGeom prst="rect">
            <a:avLst/>
          </a:prstGeom>
        </p:spPr>
      </p:pic>
      <p:cxnSp>
        <p:nvCxnSpPr>
          <p:cNvPr id="8" name="Rechte verbindingslijn 14">
            <a:extLst>
              <a:ext uri="{FF2B5EF4-FFF2-40B4-BE49-F238E27FC236}">
                <a16:creationId xmlns:a16="http://schemas.microsoft.com/office/drawing/2014/main" id="{1B7CEBCB-AEF0-4E12-B1C1-F6D0DE7B5093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11">
            <a:extLst>
              <a:ext uri="{FF2B5EF4-FFF2-40B4-BE49-F238E27FC236}">
                <a16:creationId xmlns:a16="http://schemas.microsoft.com/office/drawing/2014/main" id="{8BE45A90-447E-4A3A-9A61-B8637E772D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0408" y="-1114400"/>
            <a:ext cx="12115571" cy="82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722A2CA-16D6-CF42-8DA2-87F336C3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966" y="-106230"/>
            <a:ext cx="12556216" cy="716965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1048DE3-D9FF-374B-BD3E-CADB7DFF11F5}"/>
              </a:ext>
            </a:extLst>
          </p:cNvPr>
          <p:cNvSpPr/>
          <p:nvPr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E2C41-66DE-BB4F-A4DA-307178B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9098280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683819-7D0F-C94B-9890-D752F775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4640"/>
            <a:ext cx="8763000" cy="2233552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2pPr>
            <a:lvl3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3pPr>
            <a:lvl4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4pPr>
            <a:lvl5pPr>
              <a:lnSpc>
                <a:spcPct val="100000"/>
              </a:lnSpc>
              <a:spcBef>
                <a:spcPts val="125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0C0A2F-7E52-2F41-9585-A0D66002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FF5A5F-399F-F740-B321-3715E324F32A}" type="datetimeFigureOut">
              <a:rPr lang="nl-BE" smtClean="0"/>
              <a:pPr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4AE78-F4D2-1940-A969-E7656D8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4BC4E79D-FDEF-DF4C-958B-FC56FA441C80}"/>
              </a:ext>
            </a:extLst>
          </p:cNvPr>
          <p:cNvCxnSpPr/>
          <p:nvPr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8F83859-E4DB-214C-A17A-DF994F12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E912CB4-84FF-DC43-BE4D-FD80C0C6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8308D65F-F380-2D4D-9356-08210A8B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  <p:pic>
        <p:nvPicPr>
          <p:cNvPr id="12" name="Afbeelding 9">
            <a:extLst>
              <a:ext uri="{FF2B5EF4-FFF2-40B4-BE49-F238E27FC236}">
                <a16:creationId xmlns:a16="http://schemas.microsoft.com/office/drawing/2014/main" id="{BE8A3904-8823-417F-9AEE-D8E2DD30F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66" y="-106230"/>
            <a:ext cx="12556216" cy="7169652"/>
          </a:xfrm>
          <a:prstGeom prst="rect">
            <a:avLst/>
          </a:prstGeom>
        </p:spPr>
      </p:pic>
      <p:sp>
        <p:nvSpPr>
          <p:cNvPr id="16" name="Rechthoek 4">
            <a:extLst>
              <a:ext uri="{FF2B5EF4-FFF2-40B4-BE49-F238E27FC236}">
                <a16:creationId xmlns:a16="http://schemas.microsoft.com/office/drawing/2014/main" id="{DFD222C1-D3FB-4A9A-9004-86BD98E0E62B}"/>
              </a:ext>
            </a:extLst>
          </p:cNvPr>
          <p:cNvSpPr/>
          <p:nvPr userDrawn="1"/>
        </p:nvSpPr>
        <p:spPr>
          <a:xfrm>
            <a:off x="838200" y="2682360"/>
            <a:ext cx="9098280" cy="2539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" name="Rechte verbindingslijn 14">
            <a:extLst>
              <a:ext uri="{FF2B5EF4-FFF2-40B4-BE49-F238E27FC236}">
                <a16:creationId xmlns:a16="http://schemas.microsoft.com/office/drawing/2014/main" id="{0DC91A5C-B583-4FF4-BE32-115B101BDC77}"/>
              </a:ext>
            </a:extLst>
          </p:cNvPr>
          <p:cNvCxnSpPr/>
          <p:nvPr userDrawn="1"/>
        </p:nvCxnSpPr>
        <p:spPr>
          <a:xfrm flipH="1">
            <a:off x="149087" y="2206487"/>
            <a:ext cx="5764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Afbeelding 6">
            <a:extLst>
              <a:ext uri="{FF2B5EF4-FFF2-40B4-BE49-F238E27FC236}">
                <a16:creationId xmlns:a16="http://schemas.microsoft.com/office/drawing/2014/main" id="{82DBE14D-601C-4818-A235-DECC1D2EC7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2820" y="6055360"/>
            <a:ext cx="1008062" cy="1008062"/>
          </a:xfrm>
          <a:prstGeom prst="rect">
            <a:avLst/>
          </a:prstGeom>
        </p:spPr>
      </p:pic>
      <p:pic>
        <p:nvPicPr>
          <p:cNvPr id="19" name="Afbeelding 12">
            <a:extLst>
              <a:ext uri="{FF2B5EF4-FFF2-40B4-BE49-F238E27FC236}">
                <a16:creationId xmlns:a16="http://schemas.microsoft.com/office/drawing/2014/main" id="{E7172CB6-2D9F-43EF-A7D0-516686C62B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2968" y="-589280"/>
            <a:ext cx="2072640" cy="2072640"/>
          </a:xfrm>
          <a:prstGeom prst="rect">
            <a:avLst/>
          </a:prstGeom>
        </p:spPr>
      </p:pic>
      <p:pic>
        <p:nvPicPr>
          <p:cNvPr id="20" name="Afbeelding 13">
            <a:extLst>
              <a:ext uri="{FF2B5EF4-FFF2-40B4-BE49-F238E27FC236}">
                <a16:creationId xmlns:a16="http://schemas.microsoft.com/office/drawing/2014/main" id="{1DB0EC34-8774-4C28-B740-801176EBE6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7688" y="1083252"/>
            <a:ext cx="983753" cy="9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B4F3887-9FDA-4442-A59E-86887F90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5404F9-64D6-8546-8171-97F2D4F9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D06ED-65E1-5B48-8378-211A1F17C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3684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fld id="{10FF5A5F-399F-F740-B321-3715E324F32A}" type="datetimeFigureOut">
              <a:rPr lang="nl-BE" smtClean="0"/>
              <a:pPr/>
              <a:t>22/04/2022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B5EB8C-D080-A049-9CFC-8E21ACA8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fld id="{4F3AF209-FA66-8141-8AD9-FEE0845C9C99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A73CCE-E54E-A44F-8CB9-9B44030761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8200" y="6051132"/>
            <a:ext cx="644236" cy="690253"/>
          </a:xfrm>
          <a:prstGeom prst="rect">
            <a:avLst/>
          </a:prstGeom>
        </p:spPr>
      </p:pic>
      <p:pic>
        <p:nvPicPr>
          <p:cNvPr id="7" name="Afbeelding 10">
            <a:extLst>
              <a:ext uri="{FF2B5EF4-FFF2-40B4-BE49-F238E27FC236}">
                <a16:creationId xmlns:a16="http://schemas.microsoft.com/office/drawing/2014/main" id="{E3BF3103-80F5-490B-9413-2FBC9C34CE3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838200" y="6051132"/>
            <a:ext cx="644236" cy="69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72" r:id="rId15"/>
    <p:sldLayoutId id="2147483671" r:id="rId16"/>
    <p:sldLayoutId id="2147483661" r:id="rId17"/>
    <p:sldLayoutId id="2147483665" r:id="rId18"/>
    <p:sldLayoutId id="2147483668" r:id="rId19"/>
    <p:sldLayoutId id="2147483663" r:id="rId20"/>
    <p:sldLayoutId id="2147483667" r:id="rId21"/>
    <p:sldLayoutId id="214748366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Titillium Web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irahi-solid-wordle.vercel.app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611C9-32F2-7E4C-BE64-06490193F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SolidJS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FA9316-EB52-A040-BFD5-BAA34C286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Mirahi</a:t>
            </a:r>
            <a:r>
              <a:rPr lang="en-US" dirty="0"/>
              <a:t> growth session APRIL 22th 2022​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FCEA-B5C2-B04C-BC94-9D98E2A5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Let’s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5708-7AAB-FC47-A45F-DE03C5FC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5257800" cy="2375672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https://mirahi-solid-wordle.vercel.app</a:t>
            </a:r>
            <a:r>
              <a:rPr lang="en-GB" dirty="0"/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919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868C-38A8-7344-98A1-819914EC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4919-C84F-3846-ACF3-1FEFF6B5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3EEB5-94E4-334A-9916-A949862FF9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2B30-8D04-D044-8C95-FCB38432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5B23-7DCE-4741-A707-72C54AA4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7110046" cy="2375672"/>
          </a:xfrm>
        </p:spPr>
        <p:txBody>
          <a:bodyPr/>
          <a:lstStyle/>
          <a:p>
            <a:r>
              <a:rPr lang="en-GB" dirty="0" err="1"/>
              <a:t>SolidJS</a:t>
            </a:r>
            <a:r>
              <a:rPr lang="en-GB" dirty="0"/>
              <a:t> is a great framework</a:t>
            </a:r>
          </a:p>
          <a:p>
            <a:r>
              <a:rPr lang="en-GB" dirty="0"/>
              <a:t>Maybe when you need more performances</a:t>
            </a:r>
          </a:p>
          <a:p>
            <a:r>
              <a:rPr lang="en-GB" dirty="0"/>
              <a:t>VS svelte?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290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EF1B-C91A-D54D-908F-A10E4F2A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BE" dirty="0"/>
              <a:t>ommunity &amp;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A2F7-0DEB-9242-BCE4-89BECC27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since 2018 =&gt; new in the competition</a:t>
            </a:r>
          </a:p>
          <a:p>
            <a:r>
              <a:rPr lang="en-GB" dirty="0"/>
              <a:t>N</a:t>
            </a:r>
            <a:r>
              <a:rPr lang="en-BE" dirty="0"/>
              <a:t>ot a lot third-party </a:t>
            </a:r>
          </a:p>
          <a:p>
            <a:r>
              <a:rPr lang="en-BE" dirty="0"/>
              <a:t>11.5k weekly  npm downloads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9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3DB825B-5B09-61A8-2E26-96AC35E1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1860"/>
            <a:ext cx="10515600" cy="1325563"/>
          </a:xfrm>
        </p:spPr>
        <p:txBody>
          <a:bodyPr/>
          <a:lstStyle/>
          <a:p>
            <a:r>
              <a:rPr lang="en-US" dirty="0"/>
              <a:t>Similarities between </a:t>
            </a:r>
            <a:r>
              <a:rPr lang="en-US" dirty="0" err="1"/>
              <a:t>SolidJs</a:t>
            </a:r>
            <a:r>
              <a:rPr lang="en-US" dirty="0"/>
              <a:t> and React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648712-BF33-C2E8-52D4-E4C1F87B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2360"/>
            <a:ext cx="10515600" cy="2375672"/>
          </a:xfrm>
        </p:spPr>
        <p:txBody>
          <a:bodyPr/>
          <a:lstStyle/>
          <a:p>
            <a:r>
              <a:rPr lang="en-US" dirty="0"/>
              <a:t>JSX first class support</a:t>
            </a:r>
          </a:p>
          <a:p>
            <a:r>
              <a:rPr lang="en-US" dirty="0"/>
              <a:t>Declarative nature</a:t>
            </a:r>
          </a:p>
          <a:p>
            <a:r>
              <a:rPr lang="en-US" dirty="0"/>
              <a:t>Unidirectional data flow</a:t>
            </a:r>
          </a:p>
        </p:txBody>
      </p:sp>
    </p:spTree>
    <p:extLst>
      <p:ext uri="{BB962C8B-B14F-4D97-AF65-F5344CB8AC3E}">
        <p14:creationId xmlns:p14="http://schemas.microsoft.com/office/powerpoint/2010/main" val="23348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791-DCCB-904F-A055-72DFDCA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Differences between SolidJS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9E11-AF17-FA47-88C4-4FFBC26A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82360"/>
            <a:ext cx="3982278" cy="2375672"/>
          </a:xfrm>
        </p:spPr>
        <p:txBody>
          <a:bodyPr/>
          <a:lstStyle/>
          <a:p>
            <a:r>
              <a:rPr lang="en-BE" dirty="0"/>
              <a:t>Absence of a virtual DOM</a:t>
            </a:r>
          </a:p>
          <a:p>
            <a:r>
              <a:rPr lang="en-BE" dirty="0"/>
              <a:t>Components don’t re-render	</a:t>
            </a:r>
          </a:p>
          <a:p>
            <a:r>
              <a:rPr lang="en-GB" dirty="0"/>
              <a:t>F</a:t>
            </a:r>
            <a:r>
              <a:rPr lang="en-BE" dirty="0"/>
              <a:t>ine-grained reactivity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6E995-E4C0-AE48-BAF9-DB79345F729B}"/>
              </a:ext>
            </a:extLst>
          </p:cNvPr>
          <p:cNvSpPr txBox="1"/>
          <p:nvPr/>
        </p:nvSpPr>
        <p:spPr>
          <a:xfrm>
            <a:off x="6096000" y="304544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SolidJS much faster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EBA2A9-4A42-4441-B079-D97003D82653}"/>
              </a:ext>
            </a:extLst>
          </p:cNvPr>
          <p:cNvCxnSpPr/>
          <p:nvPr/>
        </p:nvCxnSpPr>
        <p:spPr>
          <a:xfrm>
            <a:off x="4184374" y="2682360"/>
            <a:ext cx="636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80282-EAEF-3741-93B4-DB15BD89151A}"/>
              </a:ext>
            </a:extLst>
          </p:cNvPr>
          <p:cNvCxnSpPr>
            <a:endCxn id="3" idx="3"/>
          </p:cNvCxnSpPr>
          <p:nvPr/>
        </p:nvCxnSpPr>
        <p:spPr>
          <a:xfrm>
            <a:off x="4820479" y="2682360"/>
            <a:ext cx="0" cy="1187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9E3416-63AF-034E-97D9-06CFEB0644A9}"/>
              </a:ext>
            </a:extLst>
          </p:cNvPr>
          <p:cNvCxnSpPr/>
          <p:nvPr/>
        </p:nvCxnSpPr>
        <p:spPr>
          <a:xfrm>
            <a:off x="4184374" y="3870196"/>
            <a:ext cx="6361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8E3B1F-72B7-634A-9A2F-F3E1AE939C98}"/>
              </a:ext>
            </a:extLst>
          </p:cNvPr>
          <p:cNvCxnSpPr/>
          <p:nvPr/>
        </p:nvCxnSpPr>
        <p:spPr>
          <a:xfrm>
            <a:off x="4820479" y="3276278"/>
            <a:ext cx="113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786CE2-E00D-EE4D-AAD8-947836129C14}"/>
              </a:ext>
            </a:extLst>
          </p:cNvPr>
          <p:cNvSpPr txBox="1"/>
          <p:nvPr/>
        </p:nvSpPr>
        <p:spPr>
          <a:xfrm>
            <a:off x="983974" y="-665922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85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6667DC-0708-C155-C6E3-BF36B3AD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Today growth goal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F92483-CEBB-2546-8F34-8169D4A82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71" b="1054"/>
          <a:stretch/>
        </p:blipFill>
        <p:spPr>
          <a:xfrm>
            <a:off x="972379" y="2905747"/>
            <a:ext cx="4921658" cy="2790110"/>
          </a:xfrm>
          <a:prstGeom prst="rect">
            <a:avLst/>
          </a:prstGeom>
          <a:noFill/>
          <a:ln>
            <a:solidFill>
              <a:schemeClr val="tx1">
                <a:alpha val="48608"/>
              </a:schemeClr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FAD8E7-8218-B083-66CC-5ACFDAD982A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201" y="1954238"/>
            <a:ext cx="3130826" cy="19030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Create a Wordle with </a:t>
            </a:r>
            <a:r>
              <a:rPr lang="en-US" dirty="0" err="1"/>
              <a:t>SolidJS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FE09649-0E6E-ED49-818E-C1E85E06C98A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 rotWithShape="1">
          <a:blip r:embed="rId3"/>
          <a:srcRect t="19179" r="2" b="-244"/>
          <a:stretch/>
        </p:blipFill>
        <p:spPr>
          <a:xfrm>
            <a:off x="6297965" y="1243127"/>
            <a:ext cx="3130826" cy="4452730"/>
          </a:xfrm>
          <a:noFill/>
          <a:ln>
            <a:solidFill>
              <a:schemeClr val="tx1">
                <a:alpha val="49243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6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5A73-9893-8344-B5FD-0751EDEE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BF2F-9E8F-DA4E-90F6-EC0F759B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3436"/>
            <a:ext cx="9360877" cy="3324349"/>
          </a:xfrm>
        </p:spPr>
        <p:txBody>
          <a:bodyPr>
            <a:normAutofit/>
          </a:bodyPr>
          <a:lstStyle/>
          <a:p>
            <a:r>
              <a:rPr lang="en-BE" dirty="0"/>
              <a:t>Turborepo</a:t>
            </a:r>
          </a:p>
          <a:p>
            <a:r>
              <a:rPr lang="en-BE" dirty="0"/>
              <a:t>3 wordle apps </a:t>
            </a:r>
          </a:p>
          <a:p>
            <a:pPr lvl="1"/>
            <a:r>
              <a:rPr lang="en-GB" dirty="0"/>
              <a:t>S</a:t>
            </a:r>
            <a:r>
              <a:rPr lang="en-BE" dirty="0"/>
              <a:t>olidjs</a:t>
            </a:r>
          </a:p>
          <a:p>
            <a:pPr lvl="1"/>
            <a:r>
              <a:rPr lang="en-GB" dirty="0"/>
              <a:t>R</a:t>
            </a:r>
            <a:r>
              <a:rPr lang="en-BE" dirty="0"/>
              <a:t>eactjs demo</a:t>
            </a:r>
          </a:p>
          <a:p>
            <a:pPr lvl="1"/>
            <a:r>
              <a:rPr lang="en-BE" dirty="0"/>
              <a:t>Vuejs demo</a:t>
            </a:r>
          </a:p>
          <a:p>
            <a:r>
              <a:rPr lang="en-GB" dirty="0"/>
              <a:t>S</a:t>
            </a:r>
            <a:r>
              <a:rPr lang="en-BE" dirty="0"/>
              <a:t>tyles lib with vanilla extract</a:t>
            </a:r>
          </a:p>
          <a:p>
            <a:r>
              <a:rPr lang="en-BE" dirty="0"/>
              <a:t>Automatic deploy to vercel with github action</a:t>
            </a:r>
          </a:p>
          <a:p>
            <a:r>
              <a:rPr lang="en-BE" dirty="0"/>
              <a:t>Open source project</a:t>
            </a:r>
          </a:p>
        </p:txBody>
      </p:sp>
    </p:spTree>
    <p:extLst>
      <p:ext uri="{BB962C8B-B14F-4D97-AF65-F5344CB8AC3E}">
        <p14:creationId xmlns:p14="http://schemas.microsoft.com/office/powerpoint/2010/main" val="26804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4736-4908-B442-9651-66A7E4B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GB"/>
              <a:t>U</a:t>
            </a:r>
            <a:r>
              <a:rPr lang="en-BE"/>
              <a:t>seEffect VS SolidJS lifecycle hook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E0AA1-F107-634E-B18A-CC00FBD9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268" y="1963302"/>
            <a:ext cx="4665070" cy="384868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56D0FC-BB6C-B142-8DCD-28496BCE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059" y="1954237"/>
            <a:ext cx="5236305" cy="3848685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7D6-006C-CD44-B7E9-03290CAA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20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List render and the conditional display</a:t>
            </a:r>
            <a:endParaRPr lang="en-B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89FAA88-A6D0-8D4C-A3AE-0D676AEB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784" y="1890946"/>
            <a:ext cx="5516696" cy="3792729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5EBCE2-FF3B-864F-B7F3-966E9289F66F}"/>
              </a:ext>
            </a:extLst>
          </p:cNvPr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5" y="1890946"/>
            <a:ext cx="4351560" cy="37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2CEE-11AD-B845-AFFA-04D518A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Problematics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9A41-CBB2-EE43-82AE-6E0AD73E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2360"/>
            <a:ext cx="6327914" cy="2375672"/>
          </a:xfrm>
        </p:spPr>
        <p:txBody>
          <a:bodyPr/>
          <a:lstStyle/>
          <a:p>
            <a:r>
              <a:rPr lang="en-GB" dirty="0"/>
              <a:t>Component &lt;For /&gt; checking values reference</a:t>
            </a:r>
          </a:p>
          <a:p>
            <a:r>
              <a:rPr lang="en-GB" dirty="0"/>
              <a:t>Don’t forget to execute signal accessor</a:t>
            </a:r>
          </a:p>
          <a:p>
            <a:r>
              <a:rPr lang="en-GB" dirty="0"/>
              <a:t>Reactivity a bit strange when you come from react</a:t>
            </a:r>
          </a:p>
          <a:p>
            <a:r>
              <a:rPr lang="en-GB" dirty="0"/>
              <a:t>Documentation not always clear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770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Mirahi-vaporwave">
      <a:dk1>
        <a:srgbClr val="000000"/>
      </a:dk1>
      <a:lt1>
        <a:srgbClr val="FEFFFF"/>
      </a:lt1>
      <a:dk2>
        <a:srgbClr val="000000"/>
      </a:dk2>
      <a:lt2>
        <a:srgbClr val="E7E6E6"/>
      </a:lt2>
      <a:accent1>
        <a:srgbClr val="F84825"/>
      </a:accent1>
      <a:accent2>
        <a:srgbClr val="DE2B8F"/>
      </a:accent2>
      <a:accent3>
        <a:srgbClr val="561BD7"/>
      </a:accent3>
      <a:accent4>
        <a:srgbClr val="B39AED"/>
      </a:accent4>
      <a:accent5>
        <a:srgbClr val="4EBFE8"/>
      </a:accent5>
      <a:accent6>
        <a:srgbClr val="46E9C9"/>
      </a:accent6>
      <a:hlink>
        <a:srgbClr val="B11D6C"/>
      </a:hlink>
      <a:folHlink>
        <a:srgbClr val="E660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rahi-CI" id="{1BF9F388-FC86-7144-B61E-58B5D1F04417}" vid="{E3C6F2C2-BE93-A94C-8DFB-3027D9234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B0499A04884081F2E3F98591DB92" ma:contentTypeVersion="11" ma:contentTypeDescription="Create a new document." ma:contentTypeScope="" ma:versionID="d98772ac46789f646800a59044247e98">
  <xsd:schema xmlns:xsd="http://www.w3.org/2001/XMLSchema" xmlns:xs="http://www.w3.org/2001/XMLSchema" xmlns:p="http://schemas.microsoft.com/office/2006/metadata/properties" xmlns:ns2="7eb42b2b-ce29-453d-89d2-dde8c7aaaea7" xmlns:ns3="5720169f-a805-42d7-82e1-117965afa0c8" targetNamespace="http://schemas.microsoft.com/office/2006/metadata/properties" ma:root="true" ma:fieldsID="59b0ea80ce39677af999f4da21abe4da" ns2:_="" ns3:_="">
    <xsd:import namespace="7eb42b2b-ce29-453d-89d2-dde8c7aaaea7"/>
    <xsd:import namespace="5720169f-a805-42d7-82e1-117965afa0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42b2b-ce29-453d-89d2-dde8c7aaa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0169f-a805-42d7-82e1-117965afa0c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C95EF-F2E0-4459-AAD4-A2F7CE54C19C}">
  <ds:schemaRefs>
    <ds:schemaRef ds:uri="http://schemas.microsoft.com/office/infopath/2007/PartnerControls"/>
    <ds:schemaRef ds:uri="5720169f-a805-42d7-82e1-117965afa0c8"/>
    <ds:schemaRef ds:uri="7eb42b2b-ce29-453d-89d2-dde8c7aaaea7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7DC289-2761-451D-8B28-1679F6CB0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482332-B24D-4667-B1AE-4C16655C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42b2b-ce29-453d-89d2-dde8c7aaaea7"/>
    <ds:schemaRef ds:uri="5720169f-a805-42d7-82e1-117965afa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137</TotalTime>
  <Words>165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Lato Light</vt:lpstr>
      <vt:lpstr>Titillium Web SemiBold</vt:lpstr>
      <vt:lpstr>Kantoorthema</vt:lpstr>
      <vt:lpstr>SolidJS </vt:lpstr>
      <vt:lpstr>Community &amp; ecosystem</vt:lpstr>
      <vt:lpstr>Similarities between SolidJs and React</vt:lpstr>
      <vt:lpstr>Differences between SolidJS and React</vt:lpstr>
      <vt:lpstr>Today growth goal</vt:lpstr>
      <vt:lpstr>Setup</vt:lpstr>
      <vt:lpstr>UseEffect VS SolidJS lifecycle hook</vt:lpstr>
      <vt:lpstr>List render and the conditional display</vt:lpstr>
      <vt:lpstr>Problematics</vt:lpstr>
      <vt:lpstr>Let’s play</vt:lpstr>
      <vt:lpstr>Questions?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SolidJS </dc:title>
  <dc:creator>Lenaic Genbauffe</dc:creator>
  <cp:lastModifiedBy>Lenaic Genbauffe</cp:lastModifiedBy>
  <cp:revision>1</cp:revision>
  <dcterms:created xsi:type="dcterms:W3CDTF">2022-04-22T12:39:36Z</dcterms:created>
  <dcterms:modified xsi:type="dcterms:W3CDTF">2022-04-22T14:57:04Z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Kantoorthema:10</vt:lpwstr>
  </property>
  <property fmtid="{D5CDD505-2E9C-101B-9397-08002B2CF9AE}" pid="3" name="ClassificationContentMarkingFooterText">
    <vt:lpwstr>Highly confidential</vt:lpwstr>
  </property>
  <property fmtid="{D5CDD505-2E9C-101B-9397-08002B2CF9AE}" pid="4" name="ClassificationContentMarkingHeaderLocations">
    <vt:lpwstr>Kantoorthema:9</vt:lpwstr>
  </property>
  <property fmtid="{D5CDD505-2E9C-101B-9397-08002B2CF9AE}" pid="5" name="ClassificationContentMarkingHeaderText">
    <vt:lpwstr>Highly confidential</vt:lpwstr>
  </property>
  <property fmtid="{D5CDD505-2E9C-101B-9397-08002B2CF9AE}" pid="6" name="MSIP_Label_4790bce8-f6f0-435c-8eb2-dd5ee21af604_Enabled">
    <vt:lpwstr>true</vt:lpwstr>
  </property>
  <property fmtid="{D5CDD505-2E9C-101B-9397-08002B2CF9AE}" pid="7" name="MSIP_Label_4790bce8-f6f0-435c-8eb2-dd5ee21af604_SetDate">
    <vt:lpwstr>2020-09-15T06:13:14Z</vt:lpwstr>
  </property>
  <property fmtid="{D5CDD505-2E9C-101B-9397-08002B2CF9AE}" pid="8" name="MSIP_Label_4790bce8-f6f0-435c-8eb2-dd5ee21af604_Method">
    <vt:lpwstr>Privileged</vt:lpwstr>
  </property>
  <property fmtid="{D5CDD505-2E9C-101B-9397-08002B2CF9AE}" pid="9" name="MSIP_Label_4790bce8-f6f0-435c-8eb2-dd5ee21af604_Name">
    <vt:lpwstr>Public</vt:lpwstr>
  </property>
  <property fmtid="{D5CDD505-2E9C-101B-9397-08002B2CF9AE}" pid="10" name="MSIP_Label_4790bce8-f6f0-435c-8eb2-dd5ee21af604_SiteId">
    <vt:lpwstr>0cc00989-64c5-4766-87a6-45d201efaf6d</vt:lpwstr>
  </property>
  <property fmtid="{D5CDD505-2E9C-101B-9397-08002B2CF9AE}" pid="11" name="MSIP_Label_4790bce8-f6f0-435c-8eb2-dd5ee21af604_ActionId">
    <vt:lpwstr>8fb97ad4-7f5a-4cf5-b5a6-62fe855164c8</vt:lpwstr>
  </property>
  <property fmtid="{D5CDD505-2E9C-101B-9397-08002B2CF9AE}" pid="12" name="MSIP_Label_4790bce8-f6f0-435c-8eb2-dd5ee21af604_ContentBits">
    <vt:lpwstr>0</vt:lpwstr>
  </property>
  <property fmtid="{D5CDD505-2E9C-101B-9397-08002B2CF9AE}" pid="13" name="ContentTypeId">
    <vt:lpwstr>0x010100FC3EB0499A04884081F2E3F98591DB92</vt:lpwstr>
  </property>
  <property fmtid="{D5CDD505-2E9C-101B-9397-08002B2CF9AE}" pid="14" name="xd_Signature">
    <vt:bool>false</vt:bool>
  </property>
  <property fmtid="{D5CDD505-2E9C-101B-9397-08002B2CF9AE}" pid="15" name="xd_ProgID">
    <vt:lpwstr/>
  </property>
  <property fmtid="{D5CDD505-2E9C-101B-9397-08002B2CF9AE}" pid="16" name="TemplateUrl">
    <vt:lpwstr/>
  </property>
  <property fmtid="{D5CDD505-2E9C-101B-9397-08002B2CF9AE}" pid="17" name="ComplianceAssetId">
    <vt:lpwstr/>
  </property>
</Properties>
</file>