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1" r:id="rId6"/>
    <p:sldId id="258" r:id="rId7"/>
    <p:sldId id="261" r:id="rId8"/>
    <p:sldId id="259" r:id="rId9"/>
    <p:sldId id="262" r:id="rId10"/>
    <p:sldId id="266" r:id="rId11"/>
    <p:sldId id="263" r:id="rId12"/>
    <p:sldId id="264" r:id="rId13"/>
    <p:sldId id="269" r:id="rId14"/>
    <p:sldId id="270" r:id="rId15"/>
    <p:sldId id="265" r:id="rId16"/>
    <p:sldId id="272" r:id="rId17"/>
    <p:sldId id="267" r:id="rId18"/>
    <p:sldId id="268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9013-49B2-4D48-BF9F-420413A2C23C}" v="16" dt="2022-01-21T14:14:3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E20D764-65A4-114E-8D4D-72440D1BAB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860" y="5577840"/>
            <a:ext cx="12432454" cy="1485582"/>
          </a:xfrm>
          <a:prstGeom prst="rect">
            <a:avLst/>
          </a:prstGeom>
        </p:spPr>
      </p:pic>
      <p:pic>
        <p:nvPicPr>
          <p:cNvPr id="11" name="Afbeelding 10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2B818BD3-FFBF-5D4F-9501-E745E31E10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A36AFA-62CC-924B-88CD-EE16B44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2">
                    <a:lumMod val="10000"/>
                  </a:schemeClr>
                </a:solidFill>
                <a:latin typeface="Titillium Web SemiBold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1A415-F4E2-A54A-B489-400F6FD4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E5DE5DC-D72D-4540-9E13-05C29B425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97340AA-BABF-3240-B158-FDD688566A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0BC9C5C-F43C-A04E-AC96-038D4E57BE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88206F-5EDD-0B49-BB28-47BC83F471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1793477" y="556026"/>
            <a:ext cx="797044" cy="79704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06D357C-C556-6E4B-98FB-9146042D1D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1637691" y="1761852"/>
            <a:ext cx="460577" cy="4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17DC2C7-BF5A-1D4C-8D98-BA1026DC9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02" t="1148" r="202" b="342"/>
          <a:stretch/>
        </p:blipFill>
        <p:spPr>
          <a:xfrm>
            <a:off x="-83576" y="-47012"/>
            <a:ext cx="12359152" cy="695202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21/01/2022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Afbeelding 32">
            <a:extLst>
              <a:ext uri="{FF2B5EF4-FFF2-40B4-BE49-F238E27FC236}">
                <a16:creationId xmlns:a16="http://schemas.microsoft.com/office/drawing/2014/main" id="{19AD5D74-F59E-D841-AF87-08328CB6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0733099" y="6140389"/>
            <a:ext cx="797044" cy="797044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6CC5CA20-43E7-5546-9591-A7B9AC0B1C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78357" y="-710254"/>
            <a:ext cx="1832366" cy="1832366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388AB570-1135-E340-BCBD-4A20412EA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1807973" y="1352614"/>
            <a:ext cx="797044" cy="797044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8749D621-EA9E-8949-8356-52E3C821BF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32259">
            <a:off x="6022418" y="3446929"/>
            <a:ext cx="862012" cy="766233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3A63D7DB-C339-C447-A5E4-A4948F67CA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32259">
            <a:off x="6666134" y="2728083"/>
            <a:ext cx="455921" cy="405263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D9FB8BA6-1707-B740-B549-044159E520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493808" y="3224627"/>
            <a:ext cx="455921" cy="4052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29386" y="1221860"/>
            <a:ext cx="3824416" cy="3836172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2FDC724-BE8E-DF45-95CF-140C3DFF11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523652">
            <a:off x="6426371" y="4329514"/>
            <a:ext cx="1488834" cy="13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29386" y="1221860"/>
            <a:ext cx="3824416" cy="3836172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71BF675-2B5D-3042-9192-AA6DE62717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6891013">
            <a:off x="6148764" y="3618587"/>
            <a:ext cx="815507" cy="72489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FBB838D-08C6-6240-8DFD-9BC3E32E0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624931">
            <a:off x="6500335" y="3222827"/>
            <a:ext cx="463891" cy="41234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F627203-F443-EF45-9FC6-3CFADCF7BE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71705">
            <a:off x="6656945" y="2726125"/>
            <a:ext cx="463891" cy="41234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A308C6-FB10-DF44-A414-8A77836024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01412">
            <a:off x="6563406" y="4070113"/>
            <a:ext cx="1430407" cy="12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>
            <a:extLst>
              <a:ext uri="{FF2B5EF4-FFF2-40B4-BE49-F238E27FC236}">
                <a16:creationId xmlns:a16="http://schemas.microsoft.com/office/drawing/2014/main" id="{60010E33-D034-6143-B065-6B33D3C18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23652">
            <a:off x="-154612" y="-293068"/>
            <a:ext cx="1488834" cy="132340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8A7300F5-D054-FE4A-A7F1-BA29526291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0733098" y="6140389"/>
            <a:ext cx="797044" cy="79704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BBC48B6-3FBD-C54F-800E-D9DEAC00AB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8697" y="-709914"/>
            <a:ext cx="1832366" cy="1832366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868EC1B4-F6AD-3940-A83C-CA51B8DA69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1807971" y="1352240"/>
            <a:ext cx="797044" cy="797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36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A308C6-FB10-DF44-A414-8A77836024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01412">
            <a:off x="10353" y="-533584"/>
            <a:ext cx="1430407" cy="12714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17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FF7C6A8-EEAB-D947-A737-9615B2252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02" t="1148" r="202" b="342"/>
          <a:stretch/>
        </p:blipFill>
        <p:spPr>
          <a:xfrm>
            <a:off x="-83576" y="5577840"/>
            <a:ext cx="12359152" cy="1327171"/>
          </a:xfrm>
          <a:prstGeom prst="rect">
            <a:avLst/>
          </a:prstGeom>
        </p:spPr>
      </p:pic>
      <p:pic>
        <p:nvPicPr>
          <p:cNvPr id="14" name="Afbeelding 13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397BA7DF-324F-7F46-86D4-1884AC17C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A36AFA-62CC-924B-88CD-EE16B44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2">
                    <a:lumMod val="10000"/>
                  </a:schemeClr>
                </a:solidFill>
                <a:latin typeface="Titillium Web SemiBold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1A415-F4E2-A54A-B489-400F6FD4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F8549E3-7689-4747-B30E-AF161F3918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1573672-3058-2542-ABF5-196C9091BC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AB0A36F-83DA-3144-9975-2474EA7B2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C544363B-1C7B-CA44-B23D-915454AF70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412742">
            <a:off x="11802839" y="602167"/>
            <a:ext cx="778323" cy="77832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8EC1CB1C-5AFB-0647-BC59-EA3F612DE2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11648109" y="1772271"/>
            <a:ext cx="454730" cy="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EE3E73A-FB46-D344-8FB8-830A9B74E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A1BFCB3-75F6-3A43-9715-5324F18B3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75054E-5BF3-3D46-9E95-36B7D76F9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4BB8787-151C-9044-9CDA-8E34C8DA4B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0731111" y="6140389"/>
            <a:ext cx="797044" cy="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A5A4D-4D09-3F48-80C7-1029CDE4B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35076" y="6149751"/>
            <a:ext cx="778323" cy="77832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A6EE255-18CF-954D-AAD7-A354625988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3655FD-85A7-A040-BA9E-FB2736753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7888DC4-81EB-DA40-9FD5-83118495EF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>
            <a:extLst>
              <a:ext uri="{FF2B5EF4-FFF2-40B4-BE49-F238E27FC236}">
                <a16:creationId xmlns:a16="http://schemas.microsoft.com/office/drawing/2014/main" id="{6B31383B-7C9E-5345-9D8E-2582F3A90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529209">
            <a:off x="10725714" y="6140389"/>
            <a:ext cx="797044" cy="79704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CEF1F21F-C492-2745-A9FF-85D2600D1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192" y="-264390"/>
            <a:ext cx="1832366" cy="1832366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A563CFB6-A29E-5D4B-983A-39F91B473D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1590239" y="1400104"/>
            <a:ext cx="797044" cy="797044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B78F742C-3D60-1C44-8C6B-95CC100B3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529209">
            <a:off x="11732480" y="2446584"/>
            <a:ext cx="797044" cy="797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3594" y="2682359"/>
            <a:ext cx="5970206" cy="237567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3594" y="2682359"/>
            <a:ext cx="5970206" cy="237567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118056" y="-459324"/>
            <a:ext cx="1841500" cy="18415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653751" y="1374471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7E51923-82E2-5E46-824A-AB3C79ED9D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9705939">
            <a:off x="11836631" y="2483944"/>
            <a:ext cx="778323" cy="7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EF454EA-A442-A44E-9E9F-C2C0B4F1A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399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21/01/2022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6D83AC-F1F9-F440-B13F-0A3D17DE8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400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722A2CA-16D6-CF42-8DA2-87F336C36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66" y="-106230"/>
            <a:ext cx="12556216" cy="716965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21/01/2022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B4F3887-9FDA-4442-A59E-86887F90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5404F9-64D6-8546-8171-97F2D4F9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D06ED-65E1-5B48-8378-211A1F17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3684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fld id="{10FF5A5F-399F-F740-B321-3715E324F32A}" type="datetimeFigureOut">
              <a:rPr lang="nl-BE" smtClean="0"/>
              <a:pPr/>
              <a:t>21/01/2022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B5EB8C-D080-A049-9CFC-8E21ACA8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A73CCE-E54E-A44F-8CB9-9B440307612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8200" y="6051132"/>
            <a:ext cx="644236" cy="6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2" r:id="rId3"/>
    <p:sldLayoutId id="2147483671" r:id="rId4"/>
    <p:sldLayoutId id="2147483664" r:id="rId5"/>
    <p:sldLayoutId id="2147483662" r:id="rId6"/>
    <p:sldLayoutId id="2147483661" r:id="rId7"/>
    <p:sldLayoutId id="2147483665" r:id="rId8"/>
    <p:sldLayoutId id="2147483668" r:id="rId9"/>
    <p:sldLayoutId id="2147483663" r:id="rId10"/>
    <p:sldLayoutId id="2147483666" r:id="rId11"/>
    <p:sldLayoutId id="2147483650" r:id="rId12"/>
    <p:sldLayoutId id="2147483667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itillium Web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611C9-32F2-7E4C-BE64-06490193F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Rebuild our website with Remix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FA9316-EB52-A040-BFD5-BAA34C286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Migrate our website from Next.js to Remix framework and rewrite UI library components to be compatible with Remix.</a:t>
            </a:r>
          </a:p>
        </p:txBody>
      </p:sp>
    </p:spTree>
    <p:extLst>
      <p:ext uri="{BB962C8B-B14F-4D97-AF65-F5344CB8AC3E}">
        <p14:creationId xmlns:p14="http://schemas.microsoft.com/office/powerpoint/2010/main" val="276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2DB8-C5D4-0F4C-9C6A-FF3A2167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9633B73-F0B3-164B-A9CD-270C4D4E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262" y="2432139"/>
            <a:ext cx="5030993" cy="28761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7AE67-F657-C043-8F38-1E03D833E5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682358"/>
            <a:ext cx="4163170" cy="2375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Routing in Remix</a:t>
            </a:r>
          </a:p>
        </p:txBody>
      </p:sp>
    </p:spTree>
    <p:extLst>
      <p:ext uri="{BB962C8B-B14F-4D97-AF65-F5344CB8AC3E}">
        <p14:creationId xmlns:p14="http://schemas.microsoft.com/office/powerpoint/2010/main" val="2129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3DB9-0554-1045-83C8-1B12552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5D55-DB60-E74B-A635-11E0E4FC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Routing in Next.js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37144EF-032A-2B47-B561-534F3F1D41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96000" y="627883"/>
            <a:ext cx="3199994" cy="5602234"/>
          </a:xfrm>
        </p:spPr>
      </p:pic>
    </p:spTree>
    <p:extLst>
      <p:ext uri="{BB962C8B-B14F-4D97-AF65-F5344CB8AC3E}">
        <p14:creationId xmlns:p14="http://schemas.microsoft.com/office/powerpoint/2010/main" val="125721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9B74-395E-6446-89B9-8B9A8EEB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1860"/>
            <a:ext cx="4179073" cy="1325563"/>
          </a:xfrm>
        </p:spPr>
        <p:txBody>
          <a:bodyPr anchor="b">
            <a:normAutofit/>
          </a:bodyPr>
          <a:lstStyle/>
          <a:p>
            <a:r>
              <a:rPr lang="en-BE" sz="3700" dirty="0"/>
              <a:t>Difficulties/process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5B5C-D5AF-1A45-A8A5-DBE6C606B6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2732055"/>
            <a:ext cx="9925879" cy="3167813"/>
          </a:xfrm>
        </p:spPr>
        <p:txBody>
          <a:bodyPr>
            <a:normAutofit/>
          </a:bodyPr>
          <a:lstStyle/>
          <a:p>
            <a:r>
              <a:rPr lang="en-BE" dirty="0"/>
              <a:t>Initiate the Remix app inside the Nx monorepo</a:t>
            </a:r>
          </a:p>
          <a:p>
            <a:r>
              <a:rPr lang="en-BE" dirty="0"/>
              <a:t>Rewrite the UI library to be compatible with Remix</a:t>
            </a:r>
          </a:p>
          <a:p>
            <a:r>
              <a:rPr lang="en-BE" dirty="0"/>
              <a:t>Use the new library from Prismic and replace the old one</a:t>
            </a:r>
          </a:p>
          <a:p>
            <a:r>
              <a:rPr lang="en-BE" dirty="0"/>
              <a:t>Getting rid of </a:t>
            </a:r>
            <a:r>
              <a:rPr lang="en-BE"/>
              <a:t>React Query</a:t>
            </a:r>
          </a:p>
          <a:p>
            <a:r>
              <a:rPr lang="en-BE" dirty="0"/>
              <a:t>Migrate components, endpoints, etc… from Next.js app to Remix app</a:t>
            </a:r>
          </a:p>
          <a:p>
            <a:r>
              <a:rPr lang="en-BE" dirty="0"/>
              <a:t>Replace Next.js functionnalities with Remix ones</a:t>
            </a:r>
          </a:p>
          <a:p>
            <a:r>
              <a:rPr lang="en-BE" dirty="0"/>
              <a:t>Because Remix is new, the official documentation is not completed yet and there is a lack of uses case</a:t>
            </a:r>
          </a:p>
        </p:txBody>
      </p:sp>
    </p:spTree>
    <p:extLst>
      <p:ext uri="{BB962C8B-B14F-4D97-AF65-F5344CB8AC3E}">
        <p14:creationId xmlns:p14="http://schemas.microsoft.com/office/powerpoint/2010/main" val="36654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CD8A-75F7-1F42-9891-D67B19BD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6129130" cy="1325563"/>
          </a:xfrm>
        </p:spPr>
        <p:txBody>
          <a:bodyPr/>
          <a:lstStyle/>
          <a:p>
            <a:r>
              <a:rPr lang="en-BE" dirty="0"/>
              <a:t>Demo time</a:t>
            </a:r>
          </a:p>
        </p:txBody>
      </p:sp>
      <p:pic>
        <p:nvPicPr>
          <p:cNvPr id="9" name="Picture 8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9FC97A4D-AAC5-D341-A64B-03BA639D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72307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205-CF51-274C-8E37-707E4AE1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8CB4-78B7-484D-95BE-56711688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60"/>
            <a:ext cx="9442837" cy="2375672"/>
          </a:xfrm>
        </p:spPr>
        <p:txBody>
          <a:bodyPr/>
          <a:lstStyle/>
          <a:p>
            <a:r>
              <a:rPr lang="en-BE" dirty="0"/>
              <a:t>Remix plugin for Nx is currently not stable nor “production ready”</a:t>
            </a:r>
          </a:p>
          <a:p>
            <a:r>
              <a:rPr lang="en-BE" dirty="0"/>
              <a:t>It’s not simple to migrate from Next.js to Remix</a:t>
            </a:r>
          </a:p>
          <a:p>
            <a:r>
              <a:rPr lang="en-BE" dirty="0"/>
              <a:t>It’s possible to migrate our website like we did, but it would be cleaner to start from scratch</a:t>
            </a:r>
          </a:p>
          <a:p>
            <a:r>
              <a:rPr lang="en-BE" dirty="0"/>
              <a:t>Writing code with Remix is actually nice</a:t>
            </a:r>
          </a:p>
          <a:p>
            <a:r>
              <a:rPr lang="en-BE" dirty="0"/>
              <a:t>Next.js comes with SSG out of the box, Remix doesn’t, it comes only with SSR</a:t>
            </a:r>
          </a:p>
        </p:txBody>
      </p:sp>
    </p:spTree>
    <p:extLst>
      <p:ext uri="{BB962C8B-B14F-4D97-AF65-F5344CB8AC3E}">
        <p14:creationId xmlns:p14="http://schemas.microsoft.com/office/powerpoint/2010/main" val="2386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C8F-BB58-0143-8887-0FEF57D9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7C71-025F-B342-B75D-8DD4820C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9975574" cy="2375672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Shall we continue the migration or we start over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4998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B115-5FC9-034C-8EE9-C3E7C435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0CE5-E81C-AA4F-8454-597B8FD8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60"/>
            <a:ext cx="8822635" cy="2375672"/>
          </a:xfrm>
        </p:spPr>
        <p:txBody>
          <a:bodyPr/>
          <a:lstStyle/>
          <a:p>
            <a:r>
              <a:rPr lang="en-BE" dirty="0"/>
              <a:t>Introduction</a:t>
            </a:r>
          </a:p>
          <a:p>
            <a:r>
              <a:rPr lang="en-BE" dirty="0"/>
              <a:t>Remix vs Next.js</a:t>
            </a:r>
          </a:p>
          <a:p>
            <a:r>
              <a:rPr lang="en-BE" dirty="0"/>
              <a:t>Goals</a:t>
            </a:r>
          </a:p>
          <a:p>
            <a:r>
              <a:rPr lang="en-BE" dirty="0"/>
              <a:t>Difficulties/process</a:t>
            </a:r>
          </a:p>
          <a:p>
            <a:r>
              <a:rPr lang="en-BE" dirty="0"/>
              <a:t>Conclusion</a:t>
            </a:r>
          </a:p>
          <a:p>
            <a:r>
              <a:rPr lang="en-BE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2280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ACF-9AA5-D340-81B5-83CD073C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>
            <a:normAutofit/>
          </a:bodyPr>
          <a:lstStyle/>
          <a:p>
            <a:r>
              <a:rPr lang="en-BE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3F78-489E-434F-961F-3B56396D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59"/>
            <a:ext cx="5085522" cy="2774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What is Remix?</a:t>
            </a:r>
          </a:p>
          <a:p>
            <a:pPr marL="0" indent="0">
              <a:buNone/>
            </a:pPr>
            <a:r>
              <a:rPr lang="en-BE" sz="1600" dirty="0"/>
              <a:t>“</a:t>
            </a:r>
            <a:r>
              <a:rPr lang="en-GB" sz="1600" dirty="0"/>
              <a:t>Remix is a full stack web framework that lets you focus on the user interface and work back through web fundamentals to deliver a fast, slick, and resilient user experience.</a:t>
            </a:r>
            <a:r>
              <a:rPr lang="en-BE" sz="1600" dirty="0"/>
              <a:t>”</a:t>
            </a:r>
          </a:p>
          <a:p>
            <a:pPr marL="0" indent="0">
              <a:buNone/>
            </a:pPr>
            <a:r>
              <a:rPr lang="en-BE" sz="1600" dirty="0"/>
              <a:t>It is a React framework built on top of React Router v6</a:t>
            </a:r>
          </a:p>
          <a:p>
            <a:endParaRPr lang="en-BE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8AD496-A4CC-8F40-9E14-EB4DCD79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60" y="2682359"/>
            <a:ext cx="2375673" cy="2375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99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71ED-B9A6-FC41-A962-B0E0E99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48A4-CDAB-434F-B2B1-D8EAAC9EA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59"/>
            <a:ext cx="9371275" cy="2764283"/>
          </a:xfrm>
        </p:spPr>
        <p:txBody>
          <a:bodyPr/>
          <a:lstStyle/>
          <a:p>
            <a:r>
              <a:rPr lang="en-BE" dirty="0"/>
              <a:t>Learn more about Remix and how it works compared to Next.js</a:t>
            </a:r>
          </a:p>
          <a:p>
            <a:r>
              <a:rPr lang="en-BE" dirty="0"/>
              <a:t>Acquire knowledge with Remix to maybe use it with clients</a:t>
            </a:r>
          </a:p>
          <a:p>
            <a:r>
              <a:rPr lang="en-BE" dirty="0"/>
              <a:t>Possibly improve performance on our website</a:t>
            </a:r>
          </a:p>
          <a:p>
            <a:r>
              <a:rPr lang="en-BE" dirty="0"/>
              <a:t>Display the landing page completely</a:t>
            </a:r>
          </a:p>
        </p:txBody>
      </p:sp>
    </p:spTree>
    <p:extLst>
      <p:ext uri="{BB962C8B-B14F-4D97-AF65-F5344CB8AC3E}">
        <p14:creationId xmlns:p14="http://schemas.microsoft.com/office/powerpoint/2010/main" val="24792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C7C3-C293-FD4E-9D8A-D49E7861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110A-AAF5-D54C-9E0E-F5570A3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60"/>
            <a:ext cx="9530301" cy="3233410"/>
          </a:xfrm>
        </p:spPr>
        <p:txBody>
          <a:bodyPr/>
          <a:lstStyle/>
          <a:p>
            <a:r>
              <a:rPr lang="en-GB" dirty="0"/>
              <a:t>Remix is at least equally fast compared to </a:t>
            </a:r>
            <a:r>
              <a:rPr lang="en-GB" dirty="0" err="1"/>
              <a:t>Next.js</a:t>
            </a:r>
            <a:r>
              <a:rPr lang="en-GB" dirty="0"/>
              <a:t> at serving static content</a:t>
            </a:r>
          </a:p>
          <a:p>
            <a:r>
              <a:rPr lang="en-GB" dirty="0"/>
              <a:t>Remix automatically handles errors, interruptions, and race conditions, </a:t>
            </a:r>
            <a:r>
              <a:rPr lang="en-GB" dirty="0" err="1"/>
              <a:t>Next.js</a:t>
            </a:r>
            <a:r>
              <a:rPr lang="en-GB" dirty="0"/>
              <a:t> doesn’t</a:t>
            </a:r>
            <a:endParaRPr lang="en-BE" dirty="0"/>
          </a:p>
          <a:p>
            <a:r>
              <a:rPr lang="en-GB" dirty="0"/>
              <a:t>Remix enables fast user experiences even on slow networks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20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4AA-5548-EF41-B6C4-919EF24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86B6-4FE7-B544-8DBE-FBC061C7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263"/>
            <a:ext cx="3622482" cy="569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Data loading in Remix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79A3948-CBA0-5540-BE67-2478AE7E204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96502" y="1878179"/>
            <a:ext cx="4709160" cy="4093243"/>
          </a:xfrm>
        </p:spPr>
      </p:pic>
    </p:spTree>
    <p:extLst>
      <p:ext uri="{BB962C8B-B14F-4D97-AF65-F5344CB8AC3E}">
        <p14:creationId xmlns:p14="http://schemas.microsoft.com/office/powerpoint/2010/main" val="37446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9F73-3648-FA4A-95B9-4EB46EF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2C8F-F2BE-514C-81A3-EC6DCDA7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Data loading in Next.js using SSR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6C7C972-C444-B04B-81FE-C54CB84B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28" y="1884119"/>
            <a:ext cx="5105348" cy="30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4A-39CC-AE42-B827-7C945C38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A30C-7E57-2340-A19B-9D817066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60"/>
            <a:ext cx="4220818" cy="2375672"/>
          </a:xfrm>
        </p:spPr>
        <p:txBody>
          <a:bodyPr/>
          <a:lstStyle/>
          <a:p>
            <a:pPr marL="0" indent="0">
              <a:buNone/>
            </a:pPr>
            <a:r>
              <a:rPr lang="en-BE" sz="2400" dirty="0"/>
              <a:t>Catch errors in Remix routes</a:t>
            </a:r>
          </a:p>
          <a:p>
            <a:pPr marL="0" indent="0">
              <a:buNone/>
            </a:pPr>
            <a:r>
              <a:rPr lang="en-BE" dirty="0"/>
              <a:t>This component will render whenever there is an error on the route, either during rendering or data loading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4F9B3F2-DF51-2B45-85AE-5CDF0B788D3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76134" y="2345525"/>
            <a:ext cx="5176788" cy="3049342"/>
          </a:xfrm>
        </p:spPr>
      </p:pic>
    </p:spTree>
    <p:extLst>
      <p:ext uri="{BB962C8B-B14F-4D97-AF65-F5344CB8AC3E}">
        <p14:creationId xmlns:p14="http://schemas.microsoft.com/office/powerpoint/2010/main" val="15264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3DA0-14AB-C242-8748-1141D3FD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>
            <a:normAutofit/>
          </a:bodyPr>
          <a:lstStyle/>
          <a:p>
            <a:r>
              <a:rPr lang="en-BE" dirty="0"/>
              <a:t>Remix vs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D537-90C8-A641-BDF9-5734364E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4648200" cy="237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/>
              <a:t>Data writes (mutations) in Remix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52C42-84B4-8949-AF46-21CE169AE7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857104" y="2343069"/>
            <a:ext cx="5111721" cy="3054253"/>
          </a:xfrm>
          <a:noFill/>
        </p:spPr>
      </p:pic>
    </p:spTree>
    <p:extLst>
      <p:ext uri="{BB962C8B-B14F-4D97-AF65-F5344CB8AC3E}">
        <p14:creationId xmlns:p14="http://schemas.microsoft.com/office/powerpoint/2010/main" val="38033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Mirahi-vaporwave">
      <a:dk1>
        <a:srgbClr val="000000"/>
      </a:dk1>
      <a:lt1>
        <a:srgbClr val="FEFFFF"/>
      </a:lt1>
      <a:dk2>
        <a:srgbClr val="000000"/>
      </a:dk2>
      <a:lt2>
        <a:srgbClr val="E7E6E6"/>
      </a:lt2>
      <a:accent1>
        <a:srgbClr val="F84825"/>
      </a:accent1>
      <a:accent2>
        <a:srgbClr val="DE2B8F"/>
      </a:accent2>
      <a:accent3>
        <a:srgbClr val="561BD7"/>
      </a:accent3>
      <a:accent4>
        <a:srgbClr val="B39AED"/>
      </a:accent4>
      <a:accent5>
        <a:srgbClr val="4EBFE8"/>
      </a:accent5>
      <a:accent6>
        <a:srgbClr val="46E9C9"/>
      </a:accent6>
      <a:hlink>
        <a:srgbClr val="B11D6C"/>
      </a:hlink>
      <a:folHlink>
        <a:srgbClr val="E660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rahi-CI" id="{1BF9F388-FC86-7144-B61E-58B5D1F04417}" vid="{E3C6F2C2-BE93-A94C-8DFB-3027D9234E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B0499A04884081F2E3F98591DB92" ma:contentTypeVersion="11" ma:contentTypeDescription="Create a new document." ma:contentTypeScope="" ma:versionID="d98772ac46789f646800a59044247e98">
  <xsd:schema xmlns:xsd="http://www.w3.org/2001/XMLSchema" xmlns:xs="http://www.w3.org/2001/XMLSchema" xmlns:p="http://schemas.microsoft.com/office/2006/metadata/properties" xmlns:ns2="7eb42b2b-ce29-453d-89d2-dde8c7aaaea7" xmlns:ns3="5720169f-a805-42d7-82e1-117965afa0c8" targetNamespace="http://schemas.microsoft.com/office/2006/metadata/properties" ma:root="true" ma:fieldsID="59b0ea80ce39677af999f4da21abe4da" ns2:_="" ns3:_="">
    <xsd:import namespace="7eb42b2b-ce29-453d-89d2-dde8c7aaaea7"/>
    <xsd:import namespace="5720169f-a805-42d7-82e1-117965afa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42b2b-ce29-453d-89d2-dde8c7aaa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0169f-a805-42d7-82e1-117965afa0c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C95EF-F2E0-4459-AAD4-A2F7CE54C19C}">
  <ds:schemaRefs>
    <ds:schemaRef ds:uri="http://purl.org/dc/terms/"/>
    <ds:schemaRef ds:uri="5720169f-a805-42d7-82e1-117965afa0c8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7eb42b2b-ce29-453d-89d2-dde8c7aaaea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77DC289-2761-451D-8B28-1679F6CB0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482332-B24D-4667-B1AE-4C16655C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42b2b-ce29-453d-89d2-dde8c7aaaea7"/>
    <ds:schemaRef ds:uri="5720169f-a805-42d7-82e1-117965afa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355</TotalTime>
  <Words>420</Words>
  <Application>Microsoft Macintosh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</vt:lpstr>
      <vt:lpstr>Lato Light</vt:lpstr>
      <vt:lpstr>Titillium Web SemiBold</vt:lpstr>
      <vt:lpstr>Kantoorthema</vt:lpstr>
      <vt:lpstr>Rebuild our website with Remix</vt:lpstr>
      <vt:lpstr>Summary</vt:lpstr>
      <vt:lpstr>Introduction</vt:lpstr>
      <vt:lpstr>Goals</vt:lpstr>
      <vt:lpstr>Remix vs Next.js</vt:lpstr>
      <vt:lpstr>Remix vs Next.js</vt:lpstr>
      <vt:lpstr>Remix vs Next.js</vt:lpstr>
      <vt:lpstr>Remix vs Next.js</vt:lpstr>
      <vt:lpstr>Remix vs Next.js</vt:lpstr>
      <vt:lpstr>Remix vs Next.js</vt:lpstr>
      <vt:lpstr>Remix vs Next.js</vt:lpstr>
      <vt:lpstr>Difficulties/process</vt:lpstr>
      <vt:lpstr>Demo time</vt:lpstr>
      <vt:lpstr>Conclusion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session</dc:title>
  <dc:creator>Jonathan Gomand</dc:creator>
  <cp:lastModifiedBy>Jonathan Gomand</cp:lastModifiedBy>
  <cp:revision>1</cp:revision>
  <dcterms:created xsi:type="dcterms:W3CDTF">2022-01-21T09:11:17Z</dcterms:created>
  <dcterms:modified xsi:type="dcterms:W3CDTF">2022-01-21T15:07:05Z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Kantoorthema:10</vt:lpwstr>
  </property>
  <property fmtid="{D5CDD505-2E9C-101B-9397-08002B2CF9AE}" pid="3" name="ClassificationContentMarkingFooterText">
    <vt:lpwstr>Highly confidential</vt:lpwstr>
  </property>
  <property fmtid="{D5CDD505-2E9C-101B-9397-08002B2CF9AE}" pid="4" name="ClassificationContentMarkingHeaderLocations">
    <vt:lpwstr>Kantoorthema:9</vt:lpwstr>
  </property>
  <property fmtid="{D5CDD505-2E9C-101B-9397-08002B2CF9AE}" pid="5" name="ClassificationContentMarkingHeaderText">
    <vt:lpwstr>Highly confidential</vt:lpwstr>
  </property>
  <property fmtid="{D5CDD505-2E9C-101B-9397-08002B2CF9AE}" pid="6" name="MSIP_Label_4790bce8-f6f0-435c-8eb2-dd5ee21af604_Enabled">
    <vt:lpwstr>true</vt:lpwstr>
  </property>
  <property fmtid="{D5CDD505-2E9C-101B-9397-08002B2CF9AE}" pid="7" name="MSIP_Label_4790bce8-f6f0-435c-8eb2-dd5ee21af604_SetDate">
    <vt:lpwstr>2020-09-15T06:13:14Z</vt:lpwstr>
  </property>
  <property fmtid="{D5CDD505-2E9C-101B-9397-08002B2CF9AE}" pid="8" name="MSIP_Label_4790bce8-f6f0-435c-8eb2-dd5ee21af604_Method">
    <vt:lpwstr>Privileged</vt:lpwstr>
  </property>
  <property fmtid="{D5CDD505-2E9C-101B-9397-08002B2CF9AE}" pid="9" name="MSIP_Label_4790bce8-f6f0-435c-8eb2-dd5ee21af604_Name">
    <vt:lpwstr>Public</vt:lpwstr>
  </property>
  <property fmtid="{D5CDD505-2E9C-101B-9397-08002B2CF9AE}" pid="10" name="MSIP_Label_4790bce8-f6f0-435c-8eb2-dd5ee21af604_SiteId">
    <vt:lpwstr>0cc00989-64c5-4766-87a6-45d201efaf6d</vt:lpwstr>
  </property>
  <property fmtid="{D5CDD505-2E9C-101B-9397-08002B2CF9AE}" pid="11" name="MSIP_Label_4790bce8-f6f0-435c-8eb2-dd5ee21af604_ActionId">
    <vt:lpwstr>8fb97ad4-7f5a-4cf5-b5a6-62fe855164c8</vt:lpwstr>
  </property>
  <property fmtid="{D5CDD505-2E9C-101B-9397-08002B2CF9AE}" pid="12" name="MSIP_Label_4790bce8-f6f0-435c-8eb2-dd5ee21af604_ContentBits">
    <vt:lpwstr>0</vt:lpwstr>
  </property>
  <property fmtid="{D5CDD505-2E9C-101B-9397-08002B2CF9AE}" pid="13" name="ContentTypeId">
    <vt:lpwstr>0x010100FC3EB0499A04884081F2E3F98591DB92</vt:lpwstr>
  </property>
  <property fmtid="{D5CDD505-2E9C-101B-9397-08002B2CF9AE}" pid="14" name="xd_Signature">
    <vt:bool>false</vt:bool>
  </property>
  <property fmtid="{D5CDD505-2E9C-101B-9397-08002B2CF9AE}" pid="15" name="xd_ProgID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TemplateUrl">
    <vt:lpwstr/>
  </property>
  <property fmtid="{D5CDD505-2E9C-101B-9397-08002B2CF9AE}" pid="19" name="ComplianceAssetId">
    <vt:lpwstr/>
  </property>
</Properties>
</file>