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21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31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6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4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09028C-3357-7945-A7B2-086A928041C2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B86301-C08C-414C-A6A3-3CF9C9E5B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1987466" y="1119856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</a:rPr>
              <a:t/>
            </a:r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en-US" altLang="zh-CN" b="1" dirty="0" smtClean="0">
                <a:solidFill>
                  <a:schemeClr val="bg1"/>
                </a:solidFill>
              </a:rPr>
              <a:t>615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Final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Project:</a:t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r>
              <a:rPr lang="en-US" altLang="zh-CN" b="1" dirty="0" smtClean="0">
                <a:solidFill>
                  <a:schemeClr val="bg1"/>
                </a:solidFill>
              </a:rPr>
              <a:t>Video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Game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Sales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Xinyi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Wang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Pie chart of genres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7" y="1468446"/>
            <a:ext cx="5703762" cy="3311525"/>
          </a:xfrm>
        </p:spPr>
      </p:pic>
      <p:sp>
        <p:nvSpPr>
          <p:cNvPr id="6" name="TextBox 5"/>
          <p:cNvSpPr txBox="1"/>
          <p:nvPr/>
        </p:nvSpPr>
        <p:spPr>
          <a:xfrm>
            <a:off x="7018638" y="1693048"/>
            <a:ext cx="3237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Platform=“3DS”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Year_of_Release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=“2016”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Action is the largest portion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Platform and Year of Release are also adjustable in Shiny App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Benford</a:t>
            </a:r>
            <a:r>
              <a:rPr lang="en-US" b="1" dirty="0"/>
              <a:t> Law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427335"/>
            <a:ext cx="6068900" cy="3799659"/>
          </a:xfrm>
        </p:spPr>
      </p:pic>
      <p:sp>
        <p:nvSpPr>
          <p:cNvPr id="5" name="TextBox 4"/>
          <p:cNvSpPr txBox="1"/>
          <p:nvPr/>
        </p:nvSpPr>
        <p:spPr>
          <a:xfrm>
            <a:off x="7216346" y="2034502"/>
            <a:ext cx="3866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p-value is smaller than 0.05 so that we reject the null hypothesis. Therefore, the goodness-of-fit test based on the Euclidean distance between the first digits’ distribution and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Benford’s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distribution shows the data does not conform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Benford’s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law very well.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5801" y="1640063"/>
            <a:ext cx="10394707" cy="3311189"/>
          </a:xfrm>
        </p:spPr>
        <p:txBody>
          <a:bodyPr/>
          <a:lstStyle/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Has a long history as far back as the early 1950s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Mainstream popularity</a:t>
            </a:r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cap="non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1970s and 1980s</a:t>
            </a:r>
          </a:p>
          <a:p>
            <a:r>
              <a:rPr lang="en-US" cap="none" dirty="0" smtClean="0">
                <a:latin typeface="Arial" charset="0"/>
                <a:ea typeface="Arial" charset="0"/>
                <a:cs typeface="Arial" charset="0"/>
              </a:rPr>
              <a:t>In 2016, the video game market in the united states was valued at 17.68 billion U.S. Dollars</a:t>
            </a:r>
          </a:p>
          <a:p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Main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goal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Explore the development of the video game industry from 1983-2016</a:t>
            </a:r>
            <a:endParaRPr lang="en-US" cap="non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44413"/>
            <a:ext cx="10394707" cy="3311189"/>
          </a:xfrm>
        </p:spPr>
        <p:txBody>
          <a:bodyPr/>
          <a:lstStyle/>
          <a:p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Observations:</a:t>
            </a:r>
            <a:r>
              <a:rPr lang="zh-CN" altLang="en-US" cap="non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16,353</a:t>
            </a:r>
          </a:p>
          <a:p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Important</a:t>
            </a:r>
            <a:r>
              <a:rPr lang="zh-CN" altLang="en-US" cap="non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cap="none" dirty="0" smtClean="0">
                <a:latin typeface="Arial" charset="0"/>
                <a:ea typeface="Arial" charset="0"/>
                <a:cs typeface="Arial" charset="0"/>
              </a:rPr>
              <a:t>variables:</a:t>
            </a:r>
          </a:p>
          <a:p>
            <a:endParaRPr lang="en-US" altLang="zh-CN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cap="none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cap="none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cap="none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72" y="2696378"/>
            <a:ext cx="7203304" cy="23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82" y="599302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Games Released Each Year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4" y="1355852"/>
            <a:ext cx="7172112" cy="4146070"/>
          </a:xfrm>
        </p:spPr>
      </p:pic>
      <p:sp>
        <p:nvSpPr>
          <p:cNvPr id="10" name="Donut 9"/>
          <p:cNvSpPr/>
          <p:nvPr/>
        </p:nvSpPr>
        <p:spPr>
          <a:xfrm>
            <a:off x="5708821" y="1454706"/>
            <a:ext cx="852617" cy="2289391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8729017" y="911658"/>
            <a:ext cx="2618651" cy="2714936"/>
          </a:xfrm>
          <a:prstGeom prst="borderCallout1">
            <a:avLst>
              <a:gd name="adj1" fmla="val 20738"/>
              <a:gd name="adj2" fmla="val -8738"/>
              <a:gd name="adj3" fmla="val 51635"/>
              <a:gd name="adj4" fmla="val -79082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90000" y="965200"/>
            <a:ext cx="2618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lot of video games released during 2005-2008 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Competition became intense in the late 2000s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10 publishers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9" y="1261782"/>
            <a:ext cx="6436547" cy="3855394"/>
          </a:xfrm>
          <a:blipFill>
            <a:blip r:embed="rId3"/>
            <a:tile tx="0" ty="0" sx="100000" sy="100000" flip="none" algn="tl"/>
          </a:blipFill>
        </p:spPr>
      </p:pic>
      <p:sp>
        <p:nvSpPr>
          <p:cNvPr id="7" name="Frame 6"/>
          <p:cNvSpPr/>
          <p:nvPr/>
        </p:nvSpPr>
        <p:spPr>
          <a:xfrm>
            <a:off x="1977081" y="1359242"/>
            <a:ext cx="556054" cy="25949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893805" y="2375283"/>
            <a:ext cx="1639329" cy="23199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5773" y="1261782"/>
            <a:ext cx="38169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Sony computer entertainment not reached half of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intendo’s total revenue 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Potential</a:t>
            </a:r>
            <a:r>
              <a:rPr lang="zh-CN" alt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reason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“Sony online entertainment”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,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“Sony music entertainment”,</a:t>
            </a:r>
          </a:p>
          <a:p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Etc.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 region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37" y="1587851"/>
            <a:ext cx="5871658" cy="3799779"/>
          </a:xfrm>
        </p:spPr>
      </p:pic>
      <p:sp>
        <p:nvSpPr>
          <p:cNvPr id="5" name="Donut 4"/>
          <p:cNvSpPr/>
          <p:nvPr/>
        </p:nvSpPr>
        <p:spPr>
          <a:xfrm>
            <a:off x="6128953" y="1732151"/>
            <a:ext cx="1569308" cy="942497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3589" y="1837765"/>
            <a:ext cx="2016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North America had the most drastic spike in the late 2000s.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sales map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553560"/>
            <a:ext cx="7736984" cy="3537510"/>
          </a:xfrm>
        </p:spPr>
      </p:pic>
      <p:sp>
        <p:nvSpPr>
          <p:cNvPr id="7" name="TextBox 6"/>
          <p:cNvSpPr txBox="1"/>
          <p:nvPr/>
        </p:nvSpPr>
        <p:spPr>
          <a:xfrm>
            <a:off x="8637373" y="1553560"/>
            <a:ext cx="2669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Take platform=“3ds” and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year_of_release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=“2016”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 example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Japan had highest sales revenue for 3DS video games in 2016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Adjust platform and year of release in shiny app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3735661" cy="3311525"/>
          </a:xfrm>
        </p:spPr>
      </p:pic>
      <p:sp>
        <p:nvSpPr>
          <p:cNvPr id="5" name="TextBox 4"/>
          <p:cNvSpPr txBox="1"/>
          <p:nvPr/>
        </p:nvSpPr>
        <p:spPr>
          <a:xfrm>
            <a:off x="5214550" y="2474473"/>
            <a:ext cx="4621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most frequently used keywords </a:t>
            </a:r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(2016):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Lego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Wars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Evil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7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Sales by Genre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55977"/>
            <a:ext cx="6295274" cy="3682142"/>
          </a:xfrm>
        </p:spPr>
      </p:pic>
      <p:sp>
        <p:nvSpPr>
          <p:cNvPr id="5" name="TextBox 4"/>
          <p:cNvSpPr txBox="1"/>
          <p:nvPr/>
        </p:nvSpPr>
        <p:spPr>
          <a:xfrm>
            <a:off x="7394608" y="2342886"/>
            <a:ext cx="3274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North America always contributes most of sales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 2015 and 2016, it seems all four regions had equal sales amount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324</TotalTime>
  <Words>272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Impact</vt:lpstr>
      <vt:lpstr>宋体</vt:lpstr>
      <vt:lpstr>Arial</vt:lpstr>
      <vt:lpstr>Main Event</vt:lpstr>
      <vt:lpstr>  615 Final Project: Video Game Sales</vt:lpstr>
      <vt:lpstr>Introduction</vt:lpstr>
      <vt:lpstr>Data </vt:lpstr>
      <vt:lpstr>Games Released Each Year  </vt:lpstr>
      <vt:lpstr>top 10 publishers  </vt:lpstr>
      <vt:lpstr>Sales per region</vt:lpstr>
      <vt:lpstr>global sales map  </vt:lpstr>
      <vt:lpstr>Word cloud</vt:lpstr>
      <vt:lpstr>Sales by Genre  </vt:lpstr>
      <vt:lpstr>Pie chart of genres  </vt:lpstr>
      <vt:lpstr>Benford Law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Xinyi</dc:creator>
  <cp:lastModifiedBy>Wang, Xinyi</cp:lastModifiedBy>
  <cp:revision>14</cp:revision>
  <dcterms:created xsi:type="dcterms:W3CDTF">2018-12-17T18:18:52Z</dcterms:created>
  <dcterms:modified xsi:type="dcterms:W3CDTF">2018-12-17T23:42:53Z</dcterms:modified>
</cp:coreProperties>
</file>