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4" r:id="rId3"/>
    <p:sldId id="256" r:id="rId4"/>
    <p:sldId id="258" r:id="rId5"/>
    <p:sldId id="260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xie" userId="cc08b038ea139501" providerId="LiveId" clId="{C22CB689-04F1-4A69-A268-A1FB868C5541}"/>
    <pc:docChg chg="undo custSel addSld delSld modSld">
      <pc:chgData name="Zhao xie" userId="cc08b038ea139501" providerId="LiveId" clId="{C22CB689-04F1-4A69-A268-A1FB868C5541}" dt="2019-09-09T11:38:30.495" v="230"/>
      <pc:docMkLst>
        <pc:docMk/>
      </pc:docMkLst>
      <pc:sldChg chg="addSp delSp modSp modAnim">
        <pc:chgData name="Zhao xie" userId="cc08b038ea139501" providerId="LiveId" clId="{C22CB689-04F1-4A69-A268-A1FB868C5541}" dt="2019-09-09T11:38:12.772" v="227" actId="1076"/>
        <pc:sldMkLst>
          <pc:docMk/>
          <pc:sldMk cId="2976805410" sldId="256"/>
        </pc:sldMkLst>
        <pc:spChg chg="mod">
          <ac:chgData name="Zhao xie" userId="cc08b038ea139501" providerId="LiveId" clId="{C22CB689-04F1-4A69-A268-A1FB868C5541}" dt="2019-09-09T11:38:12.772" v="227" actId="1076"/>
          <ac:spMkLst>
            <pc:docMk/>
            <pc:sldMk cId="2976805410" sldId="256"/>
            <ac:spMk id="3" creationId="{6D76910A-96D3-4784-B869-318E02CBD4D2}"/>
          </ac:spMkLst>
        </pc:spChg>
        <pc:picChg chg="del mod">
          <ac:chgData name="Zhao xie" userId="cc08b038ea139501" providerId="LiveId" clId="{C22CB689-04F1-4A69-A268-A1FB868C5541}" dt="2019-09-09T11:23:09.066" v="170" actId="478"/>
          <ac:picMkLst>
            <pc:docMk/>
            <pc:sldMk cId="2976805410" sldId="256"/>
            <ac:picMk id="4" creationId="{A860817D-7B14-4EF7-9D83-0F41AC007DBF}"/>
          </ac:picMkLst>
        </pc:picChg>
        <pc:picChg chg="del">
          <ac:chgData name="Zhao xie" userId="cc08b038ea139501" providerId="LiveId" clId="{C22CB689-04F1-4A69-A268-A1FB868C5541}" dt="2019-09-09T11:23:11.708" v="172" actId="478"/>
          <ac:picMkLst>
            <pc:docMk/>
            <pc:sldMk cId="2976805410" sldId="256"/>
            <ac:picMk id="5" creationId="{23AF002E-207F-47A5-B6C0-4F1DC46A74A0}"/>
          </ac:picMkLst>
        </pc:picChg>
        <pc:picChg chg="add del mod">
          <ac:chgData name="Zhao xie" userId="cc08b038ea139501" providerId="LiveId" clId="{C22CB689-04F1-4A69-A268-A1FB868C5541}" dt="2019-09-09T11:23:10.005" v="171" actId="478"/>
          <ac:picMkLst>
            <pc:docMk/>
            <pc:sldMk cId="2976805410" sldId="256"/>
            <ac:picMk id="6" creationId="{586214C4-6F34-465B-A2F3-838FD86AF8A6}"/>
          </ac:picMkLst>
        </pc:picChg>
        <pc:picChg chg="add mod">
          <ac:chgData name="Zhao xie" userId="cc08b038ea139501" providerId="LiveId" clId="{C22CB689-04F1-4A69-A268-A1FB868C5541}" dt="2019-09-09T11:26:31.819" v="181" actId="1076"/>
          <ac:picMkLst>
            <pc:docMk/>
            <pc:sldMk cId="2976805410" sldId="256"/>
            <ac:picMk id="7" creationId="{B44B6256-BD2C-4E49-AD3E-9E5932F51762}"/>
          </ac:picMkLst>
        </pc:picChg>
        <pc:picChg chg="add mod">
          <ac:chgData name="Zhao xie" userId="cc08b038ea139501" providerId="LiveId" clId="{C22CB689-04F1-4A69-A268-A1FB868C5541}" dt="2019-09-09T11:37:31.806" v="222" actId="1076"/>
          <ac:picMkLst>
            <pc:docMk/>
            <pc:sldMk cId="2976805410" sldId="256"/>
            <ac:picMk id="8" creationId="{6DB98398-0662-4E88-93EE-81DD5CBB840C}"/>
          </ac:picMkLst>
        </pc:picChg>
        <pc:picChg chg="add mod">
          <ac:chgData name="Zhao xie" userId="cc08b038ea139501" providerId="LiveId" clId="{C22CB689-04F1-4A69-A268-A1FB868C5541}" dt="2019-09-09T11:38:04.629" v="226" actId="1076"/>
          <ac:picMkLst>
            <pc:docMk/>
            <pc:sldMk cId="2976805410" sldId="256"/>
            <ac:picMk id="9" creationId="{8B07EC18-5C8F-4991-8F7E-19B5C4ED9522}"/>
          </ac:picMkLst>
        </pc:picChg>
      </pc:sldChg>
      <pc:sldChg chg="delSp modSp del">
        <pc:chgData name="Zhao xie" userId="cc08b038ea139501" providerId="LiveId" clId="{C22CB689-04F1-4A69-A268-A1FB868C5541}" dt="2019-09-09T11:22:11.982" v="169" actId="2696"/>
        <pc:sldMkLst>
          <pc:docMk/>
          <pc:sldMk cId="1131233913" sldId="257"/>
        </pc:sldMkLst>
        <pc:spChg chg="mod">
          <ac:chgData name="Zhao xie" userId="cc08b038ea139501" providerId="LiveId" clId="{C22CB689-04F1-4A69-A268-A1FB868C5541}" dt="2019-09-09T11:11:26.904" v="43" actId="20577"/>
          <ac:spMkLst>
            <pc:docMk/>
            <pc:sldMk cId="1131233913" sldId="257"/>
            <ac:spMk id="3" creationId="{FAEC622F-F853-4E58-9488-91007E379D8B}"/>
          </ac:spMkLst>
        </pc:spChg>
        <pc:picChg chg="del mod">
          <ac:chgData name="Zhao xie" userId="cc08b038ea139501" providerId="LiveId" clId="{C22CB689-04F1-4A69-A268-A1FB868C5541}" dt="2019-09-09T11:21:38.382" v="162"/>
          <ac:picMkLst>
            <pc:docMk/>
            <pc:sldMk cId="1131233913" sldId="257"/>
            <ac:picMk id="4" creationId="{EDE200D2-C4DA-479D-83AE-16991FF0D6D7}"/>
          </ac:picMkLst>
        </pc:picChg>
      </pc:sldChg>
      <pc:sldChg chg="addSp delSp modSp modAnim">
        <pc:chgData name="Zhao xie" userId="cc08b038ea139501" providerId="LiveId" clId="{C22CB689-04F1-4A69-A268-A1FB868C5541}" dt="2019-09-09T11:38:18.415" v="228"/>
        <pc:sldMkLst>
          <pc:docMk/>
          <pc:sldMk cId="963977522" sldId="258"/>
        </pc:sldMkLst>
        <pc:spChg chg="mod">
          <ac:chgData name="Zhao xie" userId="cc08b038ea139501" providerId="LiveId" clId="{C22CB689-04F1-4A69-A268-A1FB868C5541}" dt="2019-09-09T11:12:57.928" v="68" actId="1076"/>
          <ac:spMkLst>
            <pc:docMk/>
            <pc:sldMk cId="963977522" sldId="258"/>
            <ac:spMk id="2" creationId="{9817F7E2-EB0B-4F59-96EA-E696C3A2B4AB}"/>
          </ac:spMkLst>
        </pc:spChg>
        <pc:spChg chg="del">
          <ac:chgData name="Zhao xie" userId="cc08b038ea139501" providerId="LiveId" clId="{C22CB689-04F1-4A69-A268-A1FB868C5541}" dt="2019-09-09T11:12:31.883" v="62" actId="478"/>
          <ac:spMkLst>
            <pc:docMk/>
            <pc:sldMk cId="963977522" sldId="258"/>
            <ac:spMk id="3" creationId="{C291EF56-D00C-4FDD-9457-946083AFC423}"/>
          </ac:spMkLst>
        </pc:spChg>
        <pc:spChg chg="add del mod">
          <ac:chgData name="Zhao xie" userId="cc08b038ea139501" providerId="LiveId" clId="{C22CB689-04F1-4A69-A268-A1FB868C5541}" dt="2019-09-09T11:13:24.416" v="73" actId="478"/>
          <ac:spMkLst>
            <pc:docMk/>
            <pc:sldMk cId="963977522" sldId="258"/>
            <ac:spMk id="6" creationId="{A6FC40BB-C9F4-4E3C-BEA8-D7C11AE784ED}"/>
          </ac:spMkLst>
        </pc:spChg>
        <pc:picChg chg="del mod">
          <ac:chgData name="Zhao xie" userId="cc08b038ea139501" providerId="LiveId" clId="{C22CB689-04F1-4A69-A268-A1FB868C5541}" dt="2019-09-09T11:23:13.878" v="173" actId="478"/>
          <ac:picMkLst>
            <pc:docMk/>
            <pc:sldMk cId="963977522" sldId="258"/>
            <ac:picMk id="4" creationId="{D34D8E83-39E3-4850-96E7-18438EEA4C33}"/>
          </ac:picMkLst>
        </pc:picChg>
        <pc:picChg chg="add del mod">
          <ac:chgData name="Zhao xie" userId="cc08b038ea139501" providerId="LiveId" clId="{C22CB689-04F1-4A69-A268-A1FB868C5541}" dt="2019-09-09T11:23:15.437" v="174" actId="478"/>
          <ac:picMkLst>
            <pc:docMk/>
            <pc:sldMk cId="963977522" sldId="258"/>
            <ac:picMk id="5" creationId="{13C72D93-0F69-4890-961D-ACF758427510}"/>
          </ac:picMkLst>
        </pc:picChg>
        <pc:picChg chg="add mod">
          <ac:chgData name="Zhao xie" userId="cc08b038ea139501" providerId="LiveId" clId="{C22CB689-04F1-4A69-A268-A1FB868C5541}" dt="2019-09-09T11:31:21.747" v="190" actId="1076"/>
          <ac:picMkLst>
            <pc:docMk/>
            <pc:sldMk cId="963977522" sldId="258"/>
            <ac:picMk id="7" creationId="{93919B1A-2E49-4693-AAF9-12CE5EB57D5B}"/>
          </ac:picMkLst>
        </pc:picChg>
        <pc:picChg chg="add mod">
          <ac:chgData name="Zhao xie" userId="cc08b038ea139501" providerId="LiveId" clId="{C22CB689-04F1-4A69-A268-A1FB868C5541}" dt="2019-09-09T11:32:21.230" v="193" actId="1076"/>
          <ac:picMkLst>
            <pc:docMk/>
            <pc:sldMk cId="963977522" sldId="258"/>
            <ac:picMk id="8" creationId="{5121FA1E-BAF2-4EBF-A5B5-C3FC7231E266}"/>
          </ac:picMkLst>
        </pc:picChg>
      </pc:sldChg>
      <pc:sldChg chg="delSp modSp del">
        <pc:chgData name="Zhao xie" userId="cc08b038ea139501" providerId="LiveId" clId="{C22CB689-04F1-4A69-A268-A1FB868C5541}" dt="2019-09-09T11:13:27.617" v="74" actId="2696"/>
        <pc:sldMkLst>
          <pc:docMk/>
          <pc:sldMk cId="3284971839" sldId="259"/>
        </pc:sldMkLst>
        <pc:picChg chg="del mod">
          <ac:chgData name="Zhao xie" userId="cc08b038ea139501" providerId="LiveId" clId="{C22CB689-04F1-4A69-A268-A1FB868C5541}" dt="2019-09-09T11:12:40.208" v="64"/>
          <ac:picMkLst>
            <pc:docMk/>
            <pc:sldMk cId="3284971839" sldId="259"/>
            <ac:picMk id="4" creationId="{B0CCF0AB-07A4-454B-847B-FF606AD22D0C}"/>
          </ac:picMkLst>
        </pc:picChg>
      </pc:sldChg>
      <pc:sldChg chg="addSp delSp modSp modAnim">
        <pc:chgData name="Zhao xie" userId="cc08b038ea139501" providerId="LiveId" clId="{C22CB689-04F1-4A69-A268-A1FB868C5541}" dt="2019-09-09T11:38:30.495" v="230"/>
        <pc:sldMkLst>
          <pc:docMk/>
          <pc:sldMk cId="2102410984" sldId="260"/>
        </pc:sldMkLst>
        <pc:spChg chg="mod">
          <ac:chgData name="Zhao xie" userId="cc08b038ea139501" providerId="LiveId" clId="{C22CB689-04F1-4A69-A268-A1FB868C5541}" dt="2019-09-09T11:36:10.316" v="214" actId="1076"/>
          <ac:spMkLst>
            <pc:docMk/>
            <pc:sldMk cId="2102410984" sldId="260"/>
            <ac:spMk id="2" creationId="{EAA62309-6EFF-4E50-BFD0-DBC8F52E4B8B}"/>
          </ac:spMkLst>
        </pc:spChg>
        <pc:spChg chg="del">
          <ac:chgData name="Zhao xie" userId="cc08b038ea139501" providerId="LiveId" clId="{C22CB689-04F1-4A69-A268-A1FB868C5541}" dt="2019-09-09T11:14:04.102" v="98" actId="478"/>
          <ac:spMkLst>
            <pc:docMk/>
            <pc:sldMk cId="2102410984" sldId="260"/>
            <ac:spMk id="3" creationId="{911E091E-4C77-40E4-B7E6-AE4DE6C9BCAF}"/>
          </ac:spMkLst>
        </pc:spChg>
        <pc:picChg chg="del mod">
          <ac:chgData name="Zhao xie" userId="cc08b038ea139501" providerId="LiveId" clId="{C22CB689-04F1-4A69-A268-A1FB868C5541}" dt="2019-09-09T11:23:18.640" v="175" actId="478"/>
          <ac:picMkLst>
            <pc:docMk/>
            <pc:sldMk cId="2102410984" sldId="260"/>
            <ac:picMk id="4" creationId="{F3A99322-5F5B-44EA-8D70-9F6D57DE503D}"/>
          </ac:picMkLst>
        </pc:picChg>
        <pc:picChg chg="add del mod">
          <ac:chgData name="Zhao xie" userId="cc08b038ea139501" providerId="LiveId" clId="{C22CB689-04F1-4A69-A268-A1FB868C5541}" dt="2019-09-09T11:23:20.545" v="177" actId="478"/>
          <ac:picMkLst>
            <pc:docMk/>
            <pc:sldMk cId="2102410984" sldId="260"/>
            <ac:picMk id="5" creationId="{F46F82CB-A29A-4974-9222-3A6B07AECD1A}"/>
          </ac:picMkLst>
        </pc:picChg>
        <pc:picChg chg="add del mod">
          <ac:chgData name="Zhao xie" userId="cc08b038ea139501" providerId="LiveId" clId="{C22CB689-04F1-4A69-A268-A1FB868C5541}" dt="2019-09-09T11:23:19.488" v="176" actId="478"/>
          <ac:picMkLst>
            <pc:docMk/>
            <pc:sldMk cId="2102410984" sldId="260"/>
            <ac:picMk id="6" creationId="{A9B36DB8-FA2C-4F07-AFA5-EAF0D753E4E2}"/>
          </ac:picMkLst>
        </pc:picChg>
        <pc:picChg chg="add mod">
          <ac:chgData name="Zhao xie" userId="cc08b038ea139501" providerId="LiveId" clId="{C22CB689-04F1-4A69-A268-A1FB868C5541}" dt="2019-09-09T11:33:40.704" v="202" actId="14100"/>
          <ac:picMkLst>
            <pc:docMk/>
            <pc:sldMk cId="2102410984" sldId="260"/>
            <ac:picMk id="7" creationId="{DABE5B91-5AF8-48E6-80C9-8432A7F998A5}"/>
          </ac:picMkLst>
        </pc:picChg>
        <pc:picChg chg="add mod">
          <ac:chgData name="Zhao xie" userId="cc08b038ea139501" providerId="LiveId" clId="{C22CB689-04F1-4A69-A268-A1FB868C5541}" dt="2019-09-09T11:35:22.751" v="206" actId="1076"/>
          <ac:picMkLst>
            <pc:docMk/>
            <pc:sldMk cId="2102410984" sldId="260"/>
            <ac:picMk id="8" creationId="{EAF664EF-0FA9-4DDF-A54F-F2E8BB636897}"/>
          </ac:picMkLst>
        </pc:picChg>
        <pc:picChg chg="add mod">
          <ac:chgData name="Zhao xie" userId="cc08b038ea139501" providerId="LiveId" clId="{C22CB689-04F1-4A69-A268-A1FB868C5541}" dt="2019-09-09T11:36:13.897" v="215" actId="1076"/>
          <ac:picMkLst>
            <pc:docMk/>
            <pc:sldMk cId="2102410984" sldId="260"/>
            <ac:picMk id="9" creationId="{184B84F7-DA30-45B3-B012-2A6058C9540F}"/>
          </ac:picMkLst>
        </pc:picChg>
      </pc:sldChg>
      <pc:sldChg chg="delSp modSp del">
        <pc:chgData name="Zhao xie" userId="cc08b038ea139501" providerId="LiveId" clId="{C22CB689-04F1-4A69-A268-A1FB868C5541}" dt="2019-09-09T11:15:04.865" v="117" actId="2696"/>
        <pc:sldMkLst>
          <pc:docMk/>
          <pc:sldMk cId="1146338344" sldId="261"/>
        </pc:sldMkLst>
        <pc:picChg chg="del mod">
          <ac:chgData name="Zhao xie" userId="cc08b038ea139501" providerId="LiveId" clId="{C22CB689-04F1-4A69-A268-A1FB868C5541}" dt="2019-09-09T11:14:09.361" v="100"/>
          <ac:picMkLst>
            <pc:docMk/>
            <pc:sldMk cId="1146338344" sldId="261"/>
            <ac:picMk id="4" creationId="{B7A9B843-6521-4167-9641-404EF72DCB44}"/>
          </ac:picMkLst>
        </pc:picChg>
      </pc:sldChg>
      <pc:sldChg chg="addSp delSp modSp add del">
        <pc:chgData name="Zhao xie" userId="cc08b038ea139501" providerId="LiveId" clId="{C22CB689-04F1-4A69-A268-A1FB868C5541}" dt="2019-09-09T11:15:03.207" v="116" actId="2696"/>
        <pc:sldMkLst>
          <pc:docMk/>
          <pc:sldMk cId="1233002754" sldId="262"/>
        </pc:sldMkLst>
        <pc:picChg chg="add del mod">
          <ac:chgData name="Zhao xie" userId="cc08b038ea139501" providerId="LiveId" clId="{C22CB689-04F1-4A69-A268-A1FB868C5541}" dt="2019-09-09T11:14:49.679" v="111"/>
          <ac:picMkLst>
            <pc:docMk/>
            <pc:sldMk cId="1233002754" sldId="262"/>
            <ac:picMk id="4" creationId="{92C1188D-0156-49FC-B16D-4670256ACF2F}"/>
          </ac:picMkLst>
        </pc:picChg>
      </pc:sldChg>
      <pc:sldChg chg="del">
        <pc:chgData name="Zhao xie" userId="cc08b038ea139501" providerId="LiveId" clId="{C22CB689-04F1-4A69-A268-A1FB868C5541}" dt="2019-09-09T11:14:30.047" v="104" actId="2696"/>
        <pc:sldMkLst>
          <pc:docMk/>
          <pc:sldMk cId="2097614744" sldId="262"/>
        </pc:sldMkLst>
      </pc:sldChg>
      <pc:sldChg chg="addSp delSp modSp">
        <pc:chgData name="Zhao xie" userId="cc08b038ea139501" providerId="LiveId" clId="{C22CB689-04F1-4A69-A268-A1FB868C5541}" dt="2019-09-09T11:37:12.799" v="220" actId="1035"/>
        <pc:sldMkLst>
          <pc:docMk/>
          <pc:sldMk cId="4128854669" sldId="263"/>
        </pc:sldMkLst>
        <pc:spChg chg="mod">
          <ac:chgData name="Zhao xie" userId="cc08b038ea139501" providerId="LiveId" clId="{C22CB689-04F1-4A69-A268-A1FB868C5541}" dt="2019-09-09T11:15:28.762" v="134" actId="20577"/>
          <ac:spMkLst>
            <pc:docMk/>
            <pc:sldMk cId="4128854669" sldId="263"/>
            <ac:spMk id="2" creationId="{7B258AC1-F9DD-4C47-A96F-4533E0ECD5D8}"/>
          </ac:spMkLst>
        </pc:spChg>
        <pc:spChg chg="del">
          <ac:chgData name="Zhao xie" userId="cc08b038ea139501" providerId="LiveId" clId="{C22CB689-04F1-4A69-A268-A1FB868C5541}" dt="2019-09-09T11:15:21.790" v="121" actId="478"/>
          <ac:spMkLst>
            <pc:docMk/>
            <pc:sldMk cId="4128854669" sldId="263"/>
            <ac:spMk id="3" creationId="{B1D5D8DF-BAF2-437D-BF57-FA4B148F0825}"/>
          </ac:spMkLst>
        </pc:spChg>
        <pc:picChg chg="del mod">
          <ac:chgData name="Zhao xie" userId="cc08b038ea139501" providerId="LiveId" clId="{C22CB689-04F1-4A69-A268-A1FB868C5541}" dt="2019-09-09T11:23:24.207" v="178" actId="478"/>
          <ac:picMkLst>
            <pc:docMk/>
            <pc:sldMk cId="4128854669" sldId="263"/>
            <ac:picMk id="4" creationId="{4B0B1462-57A1-4EA4-8774-06B22DE6B7AF}"/>
          </ac:picMkLst>
        </pc:picChg>
        <pc:picChg chg="add mod">
          <ac:chgData name="Zhao xie" userId="cc08b038ea139501" providerId="LiveId" clId="{C22CB689-04F1-4A69-A268-A1FB868C5541}" dt="2019-09-09T11:37:12.799" v="220" actId="1035"/>
          <ac:picMkLst>
            <pc:docMk/>
            <pc:sldMk cId="4128854669" sldId="263"/>
            <ac:picMk id="5" creationId="{8482E511-DF4E-45C9-B862-CA75F49CB321}"/>
          </ac:picMkLst>
        </pc:picChg>
      </pc:sldChg>
      <pc:sldChg chg="add del">
        <pc:chgData name="Zhao xie" userId="cc08b038ea139501" providerId="LiveId" clId="{C22CB689-04F1-4A69-A268-A1FB868C5541}" dt="2019-09-09T11:14:45.948" v="109"/>
        <pc:sldMkLst>
          <pc:docMk/>
          <pc:sldMk cId="2617121012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D706D5B-CF30-4494-9CEE-D1C658324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017A1F9-DC0B-407C-9232-4FD445F3C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299D80C-E2C5-476F-A549-0CEAE2AF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EE5-DBB5-4AFC-A95A-00B7544F5E0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8268F4A-380C-409E-9725-B15C4444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54D590A-77B1-4DFB-89EE-6E22A229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F2B1-19EA-4FA7-8E6A-3FFB7C348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1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F8F0B9-BE4F-4E47-93BE-57CC64A4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47A8315-5C34-4120-8C56-24F908437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2B9CF54-FCE9-4519-8E06-80676A12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EE5-DBB5-4AFC-A95A-00B7544F5E0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B08F3C1-D897-4395-A11B-6407DFDD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6F80734-7B1D-4E11-B28B-C4D2AA83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F2B1-19EA-4FA7-8E6A-3FFB7C348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3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CDC6C98-389A-4CBF-AD12-EA6708E73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AB7A4E9-6DDB-4377-A013-D79D147BB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DE5302D-E24A-49BA-A3F8-96352068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EE5-DBB5-4AFC-A95A-00B7544F5E0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ABD0359-E263-44F3-8015-C1B0F253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D469472-85B0-4D1F-BFAB-18DF4429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F2B1-19EA-4FA7-8E6A-3FFB7C348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5CFD737-D511-4363-B43F-0880C11F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8FDF45B-5FEA-46D0-B504-3FC0C607C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9C13FDA-D608-43A7-9048-85316DA0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EE5-DBB5-4AFC-A95A-00B7544F5E0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4061EB7-59E4-4C4A-B736-AEBF716D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7C7CC1F-661F-4B34-AD5A-4A63F7C5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F2B1-19EA-4FA7-8E6A-3FFB7C348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9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10532AD-212F-4352-A2EC-2C2BA39B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95497B2-FB10-4082-BCA3-E884BFD62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309E2C0-C659-488B-8FEE-070027E2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EE5-DBB5-4AFC-A95A-00B7544F5E0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3D9F94C-D159-416D-B107-1463BBEC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7A2D2E5-6272-4613-8FEB-37F05B69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F2B1-19EA-4FA7-8E6A-3FFB7C348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8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5F74F2-89CC-43F9-9115-B1773892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216AF31-54A1-4A81-9E28-902CA20CF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D45E2BB-6483-40D9-95C9-D2039D917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7350752-1956-42CF-BEE9-AF97A9A8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EE5-DBB5-4AFC-A95A-00B7544F5E0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9BB0857-3B64-4E1E-A251-2A58644F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A211C71-747F-427F-B110-B9ED9BB3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F2B1-19EA-4FA7-8E6A-3FFB7C348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2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DE3A232-27EC-4B2B-A18C-577209B0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22032C7-C6B0-47D0-940C-91674E565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878B3AA-4347-45DC-8CA0-93136E5C5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2ADC8F4-736A-4066-83BA-9F8AE5FCB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6225D5C-D0F4-4979-807A-44FC430D1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936AF339-66B9-4322-A544-E7B91965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EE5-DBB5-4AFC-A95A-00B7544F5E0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43EFCF37-6959-48AB-BD15-A46749D5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8DB6FA2B-87DF-406A-A295-39722EF2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F2B1-19EA-4FA7-8E6A-3FFB7C348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9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2ADBA1-6C05-4FE3-8518-7751D806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0F29B32-E5F6-44E0-BB49-DF12E91B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EE5-DBB5-4AFC-A95A-00B7544F5E0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1C936FBA-E409-40E8-8965-6F22537D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EA6E031-EF78-4118-8CA4-7952F2B5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F2B1-19EA-4FA7-8E6A-3FFB7C348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8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8BA310D-2A10-4C73-A116-041C3334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EE5-DBB5-4AFC-A95A-00B7544F5E0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DE9D139F-7EFB-4FBA-8BEC-C3626F38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8553316-42DC-4D27-8016-D4AF10E1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F2B1-19EA-4FA7-8E6A-3FFB7C348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97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09EE3C-D295-49C6-8254-9ABD1784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D25E948-0AC4-46F7-B9C6-3B27C301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359F2F5-C204-471C-91E4-4F932328D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8C40686-AF34-47E9-9A9B-336F2331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EE5-DBB5-4AFC-A95A-00B7544F5E0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D38C1C4-1AAE-48E4-A8E9-E43B1BE4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1353D9A-2EB5-43CD-BB01-0EED0DD7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F2B1-19EA-4FA7-8E6A-3FFB7C348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6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540C945-F77F-411E-8AE1-586C11AB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228F45EC-939C-45AD-A8B7-81BA6D2BD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FB99473-D56F-47A5-B83F-13098A472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8CF561F-1179-499D-B218-9AECB63B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2EE5-DBB5-4AFC-A95A-00B7544F5E0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D92E2E6-88D5-4E6A-833F-823B5965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1CF59C3-70DA-47E6-B203-4DE01AD6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F2B1-19EA-4FA7-8E6A-3FFB7C348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4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AAEEC51-0539-4A92-BF74-216D08FF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374D153-70E1-4E9D-9EBF-9294DA0BB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862FCF3-B764-4ADD-8AEE-58C9A3290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2EE5-DBB5-4AFC-A95A-00B7544F5E07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65CD77F-8822-4E30-B8C6-02C75F728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E10E209-0108-4B51-BBBB-D742D320B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F2B1-19EA-4FA7-8E6A-3FFB7C348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5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733245"/>
            <a:ext cx="9144000" cy="880603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vscommunity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3491" y="2229753"/>
            <a:ext cx="5102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6D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https</a:t>
            </a:r>
            <a:r>
              <a:rPr lang="en-US" altLang="zh-CN" dirty="0">
                <a:solidFill>
                  <a:srgbClr val="006D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://visualstudio.microsoft.com/vs/community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4737" y="3278582"/>
            <a:ext cx="620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Double click this exe file: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514" y="3725925"/>
            <a:ext cx="2476715" cy="26672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34737" y="4676316"/>
            <a:ext cx="406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Then install the vscommunity.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76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the code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83" y="1354854"/>
            <a:ext cx="8996424" cy="540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33245"/>
            <a:ext cx="9144000" cy="880603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C++ environment with vs2017(9)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10" y="1613848"/>
            <a:ext cx="9090380" cy="508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D76910A-96D3-4784-B869-318E02CBD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841260"/>
            <a:ext cx="4278703" cy="243370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empty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 vs2017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may be some changes in vs2019. But creating an empty project in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vs2019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also easy.)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44B6256-BD2C-4E49-AD3E-9E5932F51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98384" cy="38412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6DB98398-0662-4E88-93EE-81DD5CBB8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24" y="2872203"/>
            <a:ext cx="7365476" cy="39857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8B07EC18-5C8F-4991-8F7E-19B5C4ED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074" y="1425049"/>
            <a:ext cx="7252355" cy="39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0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817F7E2-EB0B-4F59-96EA-E696C3A2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346" y="750526"/>
            <a:ext cx="4057454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*.cpp file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93919B1A-2E49-4693-AAF9-12CE5EB57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9" y="75501"/>
            <a:ext cx="7296346" cy="39483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5121FA1E-BAF2-4EBF-A5B5-C3FC7231E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713" y="2613300"/>
            <a:ext cx="7704841" cy="416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7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AA62309-6EFF-4E50-BFD0-DBC8F52E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741" y="571435"/>
            <a:ext cx="4191433" cy="147238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opengl package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ABE5B91-5AF8-48E6-80C9-8432A7F99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" y="75501"/>
            <a:ext cx="7403534" cy="40063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EAF664EF-0FA9-4DDF-A54F-F2E8BB636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048" y="2820734"/>
            <a:ext cx="7290062" cy="39449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184B84F7-DA30-45B3-B012-2A6058C95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814" y="1552509"/>
            <a:ext cx="7403534" cy="400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1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258AC1-F9DD-4C47-A96F-4533E0EC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codes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8482E511-DF4E-45C9-B862-CA75F49CB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30" y="1430198"/>
            <a:ext cx="9005740" cy="487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opengl in Mac with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232" y="1690688"/>
            <a:ext cx="6066157" cy="43709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8355" y="3053751"/>
            <a:ext cx="3752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command line project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the opengl framework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94" y="1350692"/>
            <a:ext cx="8991627" cy="536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0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deployment target to avoid deprecation warning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88" y="1690688"/>
            <a:ext cx="8465415" cy="505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89</Words>
  <Application>Microsoft Office PowerPoint</Application>
  <PresentationFormat>自定义</PresentationFormat>
  <Paragraphs>15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Download the vscommunity</vt:lpstr>
      <vt:lpstr>Install the C++ environment with vs2017(9)</vt:lpstr>
      <vt:lpstr>PowerPoint 演示文稿</vt:lpstr>
      <vt:lpstr>Add *.cpp file</vt:lpstr>
      <vt:lpstr>Add opengl package</vt:lpstr>
      <vt:lpstr>Run the codes</vt:lpstr>
      <vt:lpstr>Using opengl in Mac with xcode</vt:lpstr>
      <vt:lpstr>Add the opengl framework</vt:lpstr>
      <vt:lpstr>Change the deployment target to avoid deprecation warning</vt:lpstr>
      <vt:lpstr>Run the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xie</dc:creator>
  <cp:lastModifiedBy>kk</cp:lastModifiedBy>
  <cp:revision>21</cp:revision>
  <dcterms:created xsi:type="dcterms:W3CDTF">2019-09-09T11:00:48Z</dcterms:created>
  <dcterms:modified xsi:type="dcterms:W3CDTF">2019-09-23T14:25:16Z</dcterms:modified>
</cp:coreProperties>
</file>