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39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64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634" y="1388668"/>
            <a:ext cx="82287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MY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Streamlining the Loan Approval Process: </a:t>
            </a:r>
            <a:r>
              <a:rPr lang="en-MY" sz="3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 Faster, More Efficient Way to Collect Documentation.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JPMorgan Chase &amp; Co.’s clients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oup of people working on a project&#10;&#10;Description automatically generated with low confidence">
            <a:extLst>
              <a:ext uri="{FF2B5EF4-FFF2-40B4-BE49-F238E27FC236}">
                <a16:creationId xmlns:a16="http://schemas.microsoft.com/office/drawing/2014/main" id="{8566542F-051F-E30B-2F3E-D71F8B2D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58" b="10176"/>
          <a:stretch/>
        </p:blipFill>
        <p:spPr>
          <a:xfrm>
            <a:off x="1740529" y="1077362"/>
            <a:ext cx="6054505" cy="4997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25594-FD11-5F4D-1871-55A64F9B93EB}"/>
              </a:ext>
            </a:extLst>
          </p:cNvPr>
          <p:cNvSpPr txBox="1"/>
          <p:nvPr/>
        </p:nvSpPr>
        <p:spPr>
          <a:xfrm>
            <a:off x="485775" y="19030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MY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MY" sz="2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argeted</a:t>
            </a:r>
            <a:endParaRPr lang="en-MY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2C646-3608-80C1-A023-C8B7CF7A5E0E}"/>
              </a:ext>
            </a:extLst>
          </p:cNvPr>
          <p:cNvSpPr txBox="1"/>
          <p:nvPr/>
        </p:nvSpPr>
        <p:spPr>
          <a:xfrm>
            <a:off x="485775" y="2426308"/>
            <a:ext cx="8172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 approval process, specifically the step where borrowers are sent requests for borrower-related documentation (Step 7).</a:t>
            </a:r>
            <a:endParaRPr lang="en-MY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7EF19-3DC6-B3AD-32CA-794B4BB6D415}"/>
              </a:ext>
            </a:extLst>
          </p:cNvPr>
          <p:cNvSpPr txBox="1"/>
          <p:nvPr/>
        </p:nvSpPr>
        <p:spPr>
          <a:xfrm>
            <a:off x="514350" y="356741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MY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868C8-ED21-4138-DCF6-718634E1A960}"/>
              </a:ext>
            </a:extLst>
          </p:cNvPr>
          <p:cNvSpPr txBox="1"/>
          <p:nvPr/>
        </p:nvSpPr>
        <p:spPr>
          <a:xfrm>
            <a:off x="514350" y="4087147"/>
            <a:ext cx="8172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process for collecting documentation can be time-consuming and disjointed, with multiple requests sent to the borrower and other companies in parallel in Step 8.</a:t>
            </a:r>
            <a:endParaRPr lang="en-MY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25594-FD11-5F4D-1871-55A64F9B93EB}"/>
              </a:ext>
            </a:extLst>
          </p:cNvPr>
          <p:cNvSpPr txBox="1"/>
          <p:nvPr/>
        </p:nvSpPr>
        <p:spPr>
          <a:xfrm>
            <a:off x="457200" y="216563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Big Idea</a:t>
            </a:r>
            <a:endParaRPr lang="en-MY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2C646-3608-80C1-A023-C8B7CF7A5E0E}"/>
              </a:ext>
            </a:extLst>
          </p:cNvPr>
          <p:cNvSpPr txBox="1"/>
          <p:nvPr/>
        </p:nvSpPr>
        <p:spPr>
          <a:xfrm>
            <a:off x="485775" y="2679805"/>
            <a:ext cx="8172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streamlining the document request process in Step 7, we can create a more efficient and organized collection of necessary documents, potentially reducing the need for follow-up requests and saving time in the overall loan approval process.</a:t>
            </a:r>
            <a:endParaRPr lang="en-MY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7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25594-FD11-5F4D-1871-55A64F9B93EB}"/>
              </a:ext>
            </a:extLst>
          </p:cNvPr>
          <p:cNvSpPr txBox="1"/>
          <p:nvPr/>
        </p:nvSpPr>
        <p:spPr>
          <a:xfrm>
            <a:off x="457200" y="13585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2C646-3608-80C1-A023-C8B7CF7A5E0E}"/>
              </a:ext>
            </a:extLst>
          </p:cNvPr>
          <p:cNvSpPr txBox="1"/>
          <p:nvPr/>
        </p:nvSpPr>
        <p:spPr>
          <a:xfrm>
            <a:off x="457200" y="1883099"/>
            <a:ext cx="8172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current process for collecting documentation can be time-consuming and disjointed, with multiple requests sent to the borrower and other companies in parallel in Step 8.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sending all document requests to the borrower and relevant companies at once in Step 7, we can create a more efficient and organized collection of necessary documents.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streamlined process can potentially reduce the need for follow-up requests, saving time in the overall loan approval process and improving the borrower experience.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Automation tools can be utilized to further streamline the document collection process and minimize the need for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benefits of a more efficient and streamlined document collection process include faster loan approval times, improved borrower satisfaction, and reduced operational costs for the lender.</a:t>
            </a:r>
            <a:endParaRPr lang="en-MY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521444" y="1159622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Summary</a:t>
            </a:r>
            <a:endParaRPr b="1" dirty="0"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21444" y="1739273"/>
            <a:ext cx="7439100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MY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streamlining the document request process in Step 7 is a key way to improve the loan approval process, save time, and enhance the borrower experience. By leveraging automation and other tools, we can create a more efficient and streamlined process that benefits both borrowers and lenders.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MY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stakeholder in the loan approval process, we understand that time is of the essence when it comes to securing financing for your business or personal needs.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MY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That's why we are committed to improving the loan approval process by streamlining the document request process in Step 7, which is a key pain point for many borrowers.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MY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recognize that collecting documentation can be a cumbersome and time-consuming process, which is why we are proposing a more efficient and organized approach that can save time and reduce the need for follow-up requests.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MY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413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Office</cp:lastModifiedBy>
  <cp:revision>2</cp:revision>
  <dcterms:created xsi:type="dcterms:W3CDTF">2020-03-26T22:50:15Z</dcterms:created>
  <dcterms:modified xsi:type="dcterms:W3CDTF">2023-05-02T07:02:27Z</dcterms:modified>
</cp:coreProperties>
</file>