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Xt/vVwfK6gicvj+hgX54eX+h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3d1f30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1f3d1f308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1f3d1f3080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3d1f308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f3d1f308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f3d1f3080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211124"/>
            <a:ext cx="702259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Mapping: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57200" y="2006315"/>
            <a:ext cx="82884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MY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Streamlining the document request process 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1f3d1f30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1f3d1f3080_0_8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As-Is Process Map: </a:t>
            </a:r>
            <a:r>
              <a:rPr lang="en-US" i="1" dirty="0">
                <a:solidFill>
                  <a:srgbClr val="0070C0"/>
                </a:solidFill>
              </a:rPr>
              <a:t>[</a:t>
            </a:r>
            <a:r>
              <a:rPr lang="en-MY" i="1" dirty="0">
                <a:solidFill>
                  <a:srgbClr val="0070C0"/>
                </a:solidFill>
              </a:rPr>
              <a:t>Streamlining the document request process </a:t>
            </a:r>
            <a:r>
              <a:rPr lang="en-US" i="1" dirty="0">
                <a:solidFill>
                  <a:srgbClr val="0070C0"/>
                </a:solidFill>
              </a:rPr>
              <a:t>]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A8313A-FD48-A248-ABE4-AFAB590C5A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76" r="23812" b="14445"/>
          <a:stretch/>
        </p:blipFill>
        <p:spPr>
          <a:xfrm>
            <a:off x="2857500" y="990600"/>
            <a:ext cx="325374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1f3d1f308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36760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1f3d1f3080_0_15"/>
          <p:cNvSpPr txBox="1">
            <a:spLocks noGrp="1"/>
          </p:cNvSpPr>
          <p:nvPr>
            <p:ph type="title" idx="4294967295"/>
          </p:nvPr>
        </p:nvSpPr>
        <p:spPr>
          <a:xfrm>
            <a:off x="477748" y="535377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Opportunities for Process Improvement:  </a:t>
            </a:r>
            <a:r>
              <a:rPr lang="en-US" i="1" dirty="0">
                <a:solidFill>
                  <a:srgbClr val="0070C0"/>
                </a:solidFill>
              </a:rPr>
              <a:t>[</a:t>
            </a:r>
            <a:r>
              <a:rPr lang="en-MY" i="1" dirty="0">
                <a:solidFill>
                  <a:srgbClr val="0070C0"/>
                </a:solidFill>
              </a:rPr>
              <a:t>Streamlining the document request process </a:t>
            </a:r>
            <a:r>
              <a:rPr lang="en-US" i="1" dirty="0">
                <a:solidFill>
                  <a:srgbClr val="0070C0"/>
                </a:solidFill>
              </a:rPr>
              <a:t>]</a:t>
            </a:r>
            <a:endParaRPr dirty="0"/>
          </a:p>
        </p:txBody>
      </p:sp>
      <p:sp>
        <p:nvSpPr>
          <p:cNvPr id="137" name="Google Shape;137;g11f3d1f3080_0_15"/>
          <p:cNvSpPr txBox="1">
            <a:spLocks noGrp="1"/>
          </p:cNvSpPr>
          <p:nvPr>
            <p:ph type="body" idx="1"/>
          </p:nvPr>
        </p:nvSpPr>
        <p:spPr>
          <a:xfrm>
            <a:off x="480600" y="1825625"/>
            <a:ext cx="8226747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en-MY" sz="1200" dirty="0"/>
              <a:t>To save time, we could consider: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MY" sz="1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MY" sz="1200" dirty="0"/>
              <a:t>Streamlining the document request process in Step 7 by sending all document requests to the borrower and relevant companies at once.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MY" sz="12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MY" sz="1200" dirty="0"/>
              <a:t>Automating the prequalification process in Step 2 using technology such as machine learning algorithms to quickly assess applicant credit.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endParaRPr lang="en-MY" sz="1200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</a:pPr>
            <a:r>
              <a:rPr lang="en-MY" sz="1200" dirty="0"/>
              <a:t>Both of these changes could help to reduce the time required for the loan approval process.</a:t>
            </a:r>
            <a:endParaRPr lang="en-US" dirty="0"/>
          </a:p>
        </p:txBody>
      </p:sp>
      <p:sp>
        <p:nvSpPr>
          <p:cNvPr id="138" name="Google Shape;138;g11f3d1f3080_0_15"/>
          <p:cNvSpPr txBox="1"/>
          <p:nvPr/>
        </p:nvSpPr>
        <p:spPr>
          <a:xfrm>
            <a:off x="477748" y="1165655"/>
            <a:ext cx="8229600" cy="369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Improvement Opportunities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As-Is Process Map: [Streamlining the document request process ]</vt:lpstr>
      <vt:lpstr>Opportunities for Process Improvement:  [Streamlining the document request process 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Office</cp:lastModifiedBy>
  <cp:revision>2</cp:revision>
  <dcterms:created xsi:type="dcterms:W3CDTF">2020-03-26T22:50:15Z</dcterms:created>
  <dcterms:modified xsi:type="dcterms:W3CDTF">2023-05-06T06:22:45Z</dcterms:modified>
</cp:coreProperties>
</file>