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3" r:id="rId4"/>
    <p:sldId id="258" r:id="rId5"/>
    <p:sldId id="260" r:id="rId6"/>
    <p:sldId id="274" r:id="rId7"/>
    <p:sldId id="261" r:id="rId8"/>
    <p:sldId id="262" r:id="rId9"/>
    <p:sldId id="263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D648-EF71-4E16-8E7D-29963AD3605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AA957-B77C-4579-900C-B8AD1339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5A63D2-B0AA-4BB6-99C8-72D063D7FADA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9AAF85-AFEF-4591-BAFB-CDD5D6713E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The computer part I</a:t>
            </a:r>
          </a:p>
          <a:p>
            <a:pPr algn="l"/>
            <a:r>
              <a:rPr lang="en-US" sz="2000" dirty="0" smtClean="0"/>
              <a:t>	  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text entry devices</a:t>
            </a:r>
          </a:p>
          <a:p>
            <a:pPr algn="l"/>
            <a:endParaRPr lang="en-US" sz="2000" dirty="0" smtClean="0"/>
          </a:p>
          <a:p>
            <a:r>
              <a:rPr lang="en-US" sz="2000" dirty="0" smtClean="0"/>
              <a:t>CS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Semester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Computer Interaction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SR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257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software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easy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and readily available.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software is now frequently installed in computers and mobile devices, allowing for easy access.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unable to sometimes capture words due to variations of pronunciation,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support for some languages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inability to sort through background noise.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can lead to inaccuracies. Some speech recognition software may also take time and feel relatively slow to process speech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technology still has a few issues to work through, as it is continuously developed.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3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02352"/>
          </a:xfrm>
        </p:spPr>
        <p:txBody>
          <a:bodyPr/>
          <a:lstStyle/>
          <a:p>
            <a:pPr marL="101600" indent="-88900">
              <a:buFontTx/>
              <a:buChar char=" "/>
            </a:pPr>
            <a:r>
              <a:rPr lang="en-US" altLang="en-US" sz="2000" dirty="0">
                <a:cs typeface="Times New Roman" panose="02020603050405020304" pitchFamily="18" charset="0"/>
              </a:rPr>
              <a:t>A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computer system is made up of various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elements. Each </a:t>
            </a:r>
            <a:r>
              <a:rPr lang="en-US" altLang="en-US" sz="2000" dirty="0">
                <a:cs typeface="Times New Roman" panose="02020603050405020304" pitchFamily="18" charset="0"/>
              </a:rPr>
              <a:t>of these elements affects the interaction</a:t>
            </a: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Entry And Pointing</a:t>
            </a:r>
            <a:endParaRPr lang="en-GB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Devices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(Small &amp; Large), Digital Paper</a:t>
            </a:r>
          </a:p>
          <a:p>
            <a:pPr marL="666750" lvl="1"/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– Special Interaction And Display Devices</a:t>
            </a:r>
          </a:p>
          <a:p>
            <a:pPr marL="666750" lvl="1"/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Interaction – E.G. Sound, Haptic, Bio-sensing</a:t>
            </a:r>
            <a:endParaRPr lang="en-GB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Output (Print) And Input (Scan)</a:t>
            </a:r>
            <a:endParaRPr lang="en-GB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&amp; Permanent Media, Capacity &amp; Access</a:t>
            </a:r>
            <a:endParaRPr lang="en-GB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–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Processing, Networks</a:t>
            </a:r>
            <a:endParaRPr lang="en-US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Interacting with Computers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8672" t="29931" r="22602" b="16736"/>
          <a:stretch/>
        </p:blipFill>
        <p:spPr>
          <a:xfrm>
            <a:off x="152400" y="1510144"/>
            <a:ext cx="8839200" cy="50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8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Human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b="1" dirty="0"/>
              <a:t> with </a:t>
            </a:r>
            <a:r>
              <a:rPr lang="en-US" b="1" dirty="0" smtClean="0"/>
              <a:t>Computers?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371600"/>
            <a:ext cx="89154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When we interact with computers, what are we trying to achieve? </a:t>
            </a:r>
            <a:endParaRPr lang="en-US" sz="2200" dirty="0" smtClean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Consider </a:t>
            </a:r>
            <a:r>
              <a:rPr lang="en-US" sz="2200" dirty="0"/>
              <a:t>what happens when we interact with each </a:t>
            </a:r>
            <a:r>
              <a:rPr lang="en-US" sz="2200" dirty="0" smtClean="0"/>
              <a:t>other: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we </a:t>
            </a:r>
            <a:r>
              <a:rPr lang="en-US" sz="2200" dirty="0"/>
              <a:t>are either passing information to other people,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or </a:t>
            </a:r>
            <a:r>
              <a:rPr lang="en-US" sz="2200" dirty="0"/>
              <a:t>receiving information from them. </a:t>
            </a:r>
            <a:endParaRPr lang="en-US" sz="2200" dirty="0" smtClean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Often</a:t>
            </a:r>
            <a:r>
              <a:rPr lang="en-US" sz="2200" dirty="0"/>
              <a:t>, the information we receive is in response to the information that we have recently imparted to them, and we may then respond to that.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 smtClean="0"/>
              <a:t>Interaction </a:t>
            </a:r>
            <a:r>
              <a:rPr lang="en-US" sz="2200" b="1" dirty="0"/>
              <a:t>is therefore a process of information transfer</a:t>
            </a:r>
            <a:r>
              <a:rPr lang="en-US" sz="2200" dirty="0"/>
              <a:t>. Relating this to the electronic computer, the same principles hold: interaction is a process of information transfer, from the user to the computer and from the computer to the user.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b="1" dirty="0"/>
              <a:t> of I</a:t>
            </a:r>
            <a:r>
              <a:rPr lang="en-US" b="1" dirty="0" smtClean="0"/>
              <a:t>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5178552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days of computing, information was entered into the computer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mass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data entry. There was minimal interaction with the machine: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simply dump a pile of punched cards onto a reader, press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return a few hours later.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 the interactions take place over hours or days.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desktop computer system has interactions taking seconds or fractions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(or with slow web pages sometimes minutes!). The field of Human–Computer Interaction largely grew due to this change in interactive 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Richer interaction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are coming out of the box! Information appliances are putting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dedicated systems onto the fridge, microwave and washing machine: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shopping, give you email in your kitchen or simply call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needed. We carry with us WAP phones and smartcards, have security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us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webcams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show our homes to the world.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Entry </a:t>
            </a:r>
            <a:r>
              <a:rPr lang="en-GB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(Input)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2800" b="1" dirty="0" smtClean="0"/>
              <a:t>Keyboards </a:t>
            </a:r>
            <a:r>
              <a:rPr lang="en-GB" altLang="en-US" sz="2800" b="1" dirty="0"/>
              <a:t>(QWERTY </a:t>
            </a:r>
            <a:r>
              <a:rPr lang="en-GB" altLang="en-US" sz="2800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alt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800" b="1" dirty="0" smtClean="0"/>
              <a:t>Handwriting Recognition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alt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800" b="1" dirty="0" smtClean="0"/>
              <a:t>Speech Recognition</a:t>
            </a:r>
          </a:p>
          <a:p>
            <a:pPr marL="0" indent="0">
              <a:buNone/>
            </a:pPr>
            <a:endParaRPr lang="en-GB" alt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661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 Entry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Devices-1.Keyboard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3988" y="1447800"/>
            <a:ext cx="86868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an office memo,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sending an email to a friend, entering text is one of our main activities when using the computer. The most obvious means of text entry is the plain keyboard, </a:t>
            </a:r>
          </a:p>
          <a:p>
            <a:pPr marL="0" lv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lphanumeric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eyboard: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is still one of the most common input devices in use today. It is used for entering textual data and commands. The vast majority of keyboards have a standardized layout, and are known by the first six letters of the top row of alphabetical keys, QWERTY. There are alternative designs which have some advantages over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QWERTY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layout, but these have not been able to overcome the vast technological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QWERTY keyboard. There are various alternatives of keyboard: 26 key layouts and chord keyboards, Phone pad and T9 entry etc.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 smtClean="0"/>
              <a:t>2.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</a:t>
            </a:r>
            <a:r>
              <a:rPr lang="en-US" b="1" dirty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Recognition(HWR)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and familiar activity, and is therefore attractive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text entry. If we were able to write as we would when we use paper,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taking this form of input and converting it to text, we can see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interacting with the computer. However, there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disadvantages with handwriting recognition.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inaccurate and so makes a significant number of mistakes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letters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it has improved rapidly.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individual differences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enormous, and make the recognition process even more difficult.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information in handwriting is not in the letter shape itself but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stroke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– the way in which the letter is drawn.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handwriting recognition must capture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stroke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character shape.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can help determine the letter’s identity, but is often unable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enough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been widely used to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Speech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recognition, or speech-to-text, is the ability for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identify words spoken aloud and convert them into readable text.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software has a limited vocabulary of words and phrases, and it may only identify these if they are spoken very clearly.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incorporates different fields of research in computer science, linguistics and computer engineering. Many modern devices or text-focused programs may have speech recognition functions in them to allow for easier or hands-free use of a device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 and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things.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is used to identify words in spoken language. Voice recognition is a biometric technology used to identify a particular individual's voice or for speaker identification.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199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760</TotalTime>
  <Words>892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Georgia</vt:lpstr>
      <vt:lpstr>Times New Roman</vt:lpstr>
      <vt:lpstr>Wingdings</vt:lpstr>
      <vt:lpstr>Wingdings 2</vt:lpstr>
      <vt:lpstr>Civic</vt:lpstr>
      <vt:lpstr>Human Computer Interaction</vt:lpstr>
      <vt:lpstr>The Computer</vt:lpstr>
      <vt:lpstr>Interacting with Computers</vt:lpstr>
      <vt:lpstr>Why Human interact with Computers?</vt:lpstr>
      <vt:lpstr>Levels of Interaction</vt:lpstr>
      <vt:lpstr>Text Entry Devices (Input)</vt:lpstr>
      <vt:lpstr>Text Entry Devices-1.Keyboard</vt:lpstr>
      <vt:lpstr>2. Handwriting Recognition(HWR)</vt:lpstr>
      <vt:lpstr>3. Speech Recognition</vt:lpstr>
      <vt:lpstr>Advantages and Disadvantages of 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khan</dc:creator>
  <cp:lastModifiedBy>Khurshid Skyways Com</cp:lastModifiedBy>
  <cp:revision>104</cp:revision>
  <dcterms:created xsi:type="dcterms:W3CDTF">2020-06-12T11:14:29Z</dcterms:created>
  <dcterms:modified xsi:type="dcterms:W3CDTF">2021-05-05T07:43:55Z</dcterms:modified>
</cp:coreProperties>
</file>