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8929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16962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910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2358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57695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683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9314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1558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718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88791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843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45698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3/2/2025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4501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3/2/2025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1946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52743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8521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4915074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3/2/2025</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771825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spAutoFit/>
          </a:bodyPr>
          <a:lstStyle/>
          <a:p>
            <a:pPr algn="just">
              <a:defRPr sz="3200"/>
            </a:pPr>
            <a:r>
              <a:t>Climate Risk and Adaptation Country Profile: Nepal</a:t>
            </a:r>
          </a:p>
        </p:txBody>
      </p:sp>
      <p:sp>
        <p:nvSpPr>
          <p:cNvPr id="3" name="Subtitle 2"/>
          <p:cNvSpPr>
            <a:spLocks noGrp="1"/>
          </p:cNvSpPr>
          <p:nvPr>
            <p:ph type="subTitle" idx="1"/>
          </p:nvPr>
        </p:nvSpPr>
        <p:spPr/>
        <p:txBody>
          <a:bodyPr>
            <a:spAutoFit/>
          </a:bodyPr>
          <a:lstStyle/>
          <a:p>
            <a:pPr algn="just">
              <a:defRPr sz="1800"/>
            </a:pPr>
            <a:r>
              <a:t>Vulnerability, Risk Reduction, and Adaptation to Climate Change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lstStyle/>
          <a:p/>
          <a:p>
            <a:pPr algn="just">
              <a:spcAft>
                <a:spcPts val="1500"/>
              </a:spcAft>
              <a:defRPr sz="1600"/>
            </a:pPr>
            <a:r>
              <a:t>Nepal, a mountainous country in the Himalayas, faces significant challenges due to its diverse topography and vulnerability to climate-related disasters.  The country's reliance on high-resource dependent livelihoods, coupled with low literacy rates, hunger, and widespread poverty, limits its capacity to address future climate change risks.  Key vulnerable sectors include water resources, public health, and terrestrial ecosystems.  Erratic weather patterns and increased soil erosion, landslides, flash floods, and droughts exacerbate existing vulnerabilities.  Nepal is actively implementing policies to address food security, poverty reduction, and environmental degradation.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lstStyle/>
          <a:p/>
          <a:p>
            <a:pPr algn="just">
              <a:spcAft>
                <a:spcPts val="1500"/>
              </a:spcAft>
              <a:defRPr sz="1600"/>
            </a:pPr>
            <a:r>
              <a:t>Nepal, a landlocked mountainous country in the Himalayas, faces significant climate change risks due to its diverse topography and socio-economic vulnerabilities.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Aims</a:t>
            </a:r>
          </a:p>
        </p:txBody>
      </p:sp>
      <p:sp>
        <p:nvSpPr>
          <p:cNvPr id="3" name="Content Placeholder 2"/>
          <p:cNvSpPr>
            <a:spLocks noGrp="1"/>
          </p:cNvSpPr>
          <p:nvPr>
            <p:ph idx="1"/>
          </p:nvPr>
        </p:nvSpPr>
        <p:spPr/>
        <p:txBody>
          <a:bodyPr wrap="square"/>
          <a:lstStyle/>
          <a:p/>
          <a:p>
            <a:pPr algn="just" lvl="1">
              <a:spcAft>
                <a:spcPts val="1000"/>
              </a:spcAft>
              <a:defRPr sz="1600"/>
            </a:pPr>
            <a:r>
              <a:t>To provide an overview of climate change risks and adaptation measures in Nepal.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wrap="square"/>
          <a:lstStyle/>
          <a:p/>
          <a:p>
            <a:pPr algn="just" lvl="1">
              <a:spcAft>
                <a:spcPts val="1000"/>
              </a:spcAft>
              <a:defRPr sz="1600"/>
            </a:pPr>
            <a:r>
              <a:t>To describe the geographical and climatic features of Nepal.</a:t>
            </a:r>
          </a:p>
          <a:p>
            <a:pPr algn="just" lvl="1">
              <a:spcAft>
                <a:spcPts val="1000"/>
              </a:spcAft>
              <a:defRPr sz="1600"/>
            </a:pPr>
            <a:r>
              <a:t>To assess the vulnerability of Nepal to climate change impacts.</a:t>
            </a:r>
          </a:p>
          <a:p>
            <a:pPr algn="just" lvl="1">
              <a:spcAft>
                <a:spcPts val="1000"/>
              </a:spcAft>
              <a:defRPr sz="1600"/>
            </a:pPr>
            <a:r>
              <a:t>To identify priority adaptation measures for Nepal.</a:t>
            </a:r>
          </a:p>
          <a:p>
            <a:pPr algn="just" lvl="1">
              <a:spcAft>
                <a:spcPts val="1000"/>
              </a:spcAft>
              <a:defRPr sz="1600"/>
            </a:pPr>
            <a:r>
              <a:t>To present the climate baseline and future projections for Nepal.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 (Continued)</a:t>
            </a:r>
          </a:p>
        </p:txBody>
      </p:sp>
      <p:sp>
        <p:nvSpPr>
          <p:cNvPr id="3" name="Content Placeholder 2"/>
          <p:cNvSpPr>
            <a:spLocks noGrp="1"/>
          </p:cNvSpPr>
          <p:nvPr>
            <p:ph idx="1"/>
          </p:nvPr>
        </p:nvSpPr>
        <p:spPr/>
        <p:txBody>
          <a:bodyPr wrap="square"/>
          <a:lstStyle/>
          <a:p/>
          <a:p>
            <a:pPr algn="just" lvl="1">
              <a:spcAft>
                <a:spcPts val="1000"/>
              </a:spcAft>
              <a:defRPr sz="1600"/>
            </a:pPr>
            <a:r>
              <a:t>To outline key sectors vulnerable to climate change in Nepal.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Vulnerability, Risk Reduction, and Adaptation to Climate Change</a:t>
            </a:r>
          </a:p>
        </p:txBody>
      </p:sp>
      <p:sp>
        <p:nvSpPr>
          <p:cNvPr id="3" name="Content Placeholder 2"/>
          <p:cNvSpPr>
            <a:spLocks noGrp="1"/>
          </p:cNvSpPr>
          <p:nvPr>
            <p:ph idx="1"/>
          </p:nvPr>
        </p:nvSpPr>
        <p:spPr/>
        <p:txBody>
          <a:bodyPr wrap="square"/>
          <a:lstStyle/>
          <a:p/>
          <a:p>
            <a:pPr algn="just" lvl="1">
              <a:spcAft>
                <a:spcPts val="1000"/>
              </a:spcAft>
              <a:defRPr sz="1600"/>
            </a:pPr>
            <a:r>
              <a:t>Nepal's diverse topography and socio-economic vulnerabilities expose it to significant climate change risks.</a:t>
            </a:r>
          </a:p>
          <a:p>
            <a:pPr algn="just" lvl="1">
              <a:spcAft>
                <a:spcPts val="1000"/>
              </a:spcAft>
              <a:defRPr sz="1600"/>
            </a:pPr>
            <a:r>
              <a:t>This profile examines Nepal's climate, vulnerability, and adaptation strategies, focusing on key sectors like water resources, public health, and terrestrial ecosystems.</a:t>
            </a:r>
          </a:p>
          <a:p>
            <a:pPr algn="just" lvl="1">
              <a:spcAft>
                <a:spcPts val="1000"/>
              </a:spcAft>
              <a:defRPr sz="1600"/>
            </a:pPr>
            <a:r>
              <a:t>The country's varied topography and social vulnerability make it particularly susceptible to geological and climate-related disasters.</a:t>
            </a:r>
          </a:p>
          <a:p>
            <a:pPr algn="just" lvl="1">
              <a:spcAft>
                <a:spcPts val="1000"/>
              </a:spcAft>
              <a:defRPr sz="1600"/>
            </a:pPr>
            <a:r>
              <a:t>An increase in soil erosion, landslides, flash floods, and droughts has been reported in recent years across the country.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Vulnerability, Risk Reduction, and Adaptation to Climate Change (Continued)</a:t>
            </a:r>
          </a:p>
        </p:txBody>
      </p:sp>
      <p:sp>
        <p:nvSpPr>
          <p:cNvPr id="3" name="Content Placeholder 2"/>
          <p:cNvSpPr>
            <a:spLocks noGrp="1"/>
          </p:cNvSpPr>
          <p:nvPr>
            <p:ph idx="1"/>
          </p:nvPr>
        </p:nvSpPr>
        <p:spPr/>
        <p:txBody>
          <a:bodyPr wrap="square"/>
          <a:lstStyle/>
          <a:p/>
          <a:p>
            <a:pPr algn="just" lvl="1">
              <a:spcAft>
                <a:spcPts val="1000"/>
              </a:spcAft>
              <a:defRPr sz="1600"/>
            </a:pPr>
            <a:r>
              <a:t>High-resource dependent livelihoods are the norm in Nepal, and socio-economic data, including low literacy rates, hunger, and widespread poverty levels in rural areas all point to a limited capacity to adequately address future climate change risks.</a:t>
            </a:r>
          </a:p>
          <a:p>
            <a:pPr algn="just" lvl="1">
              <a:spcAft>
                <a:spcPts val="1000"/>
              </a:spcAft>
              <a:defRPr sz="1600"/>
            </a:pPr>
            <a:r>
              <a:t>Nepal’s most vulnerable sectors are water resources, public health, and terrestrial ecosystems.</a:t>
            </a:r>
          </a:p>
          <a:p>
            <a:pPr algn="just" lvl="1">
              <a:spcAft>
                <a:spcPts val="1000"/>
              </a:spcAft>
              <a:defRPr sz="1600"/>
            </a:pPr>
            <a:r>
              <a:t>Nepal has implemented and is designing a suite of active policies to address the underlying causes of vulnerability in the country, including addressing issues of food security, poverty reduction, and environmental degradation.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Climate Baseline and Climate Future</a:t>
            </a:r>
          </a:p>
        </p:txBody>
      </p:sp>
      <p:sp>
        <p:nvSpPr>
          <p:cNvPr id="3" name="Content Placeholder 2"/>
          <p:cNvSpPr>
            <a:spLocks noGrp="1"/>
          </p:cNvSpPr>
          <p:nvPr>
            <p:ph idx="1"/>
          </p:nvPr>
        </p:nvSpPr>
        <p:spPr/>
        <p:txBody>
          <a:bodyPr wrap="square"/>
          <a:lstStyle/>
          <a:p/>
          <a:p>
            <a:pPr algn="just" lvl="1">
              <a:spcAft>
                <a:spcPts val="1000"/>
              </a:spcAft>
              <a:defRPr sz="1600"/>
            </a:pPr>
            <a:r>
              <a:t>Nepal’s climate is as diverse as the country’s topography, which encompasses eight of the ten highest mountains in the world and extends to the rim of the Gangetic plains that have elevations below 300 meters above msl.</a:t>
            </a:r>
          </a:p>
          <a:p>
            <a:pPr algn="just" lvl="1">
              <a:spcAft>
                <a:spcPts val="1000"/>
              </a:spcAft>
              <a:defRPr sz="1600"/>
            </a:pPr>
            <a:r>
              <a:t>Rainfall in Nepal is driven by the monsoons, which migrate through the country in the summer months (between June and September) and bring 250-450 mm of rainfall each month to a majority of the country.</a:t>
            </a:r>
          </a:p>
          <a:p>
            <a:pPr algn="just" lvl="1">
              <a:spcAft>
                <a:spcPts val="1000"/>
              </a:spcAft>
              <a:defRPr sz="1600"/>
            </a:pPr>
            <a:r>
              <a:t>Winters are largely dry in Nepal.</a:t>
            </a:r>
          </a:p>
          <a:p>
            <a:pPr algn="just" lvl="1">
              <a:spcAft>
                <a:spcPts val="1000"/>
              </a:spcAft>
              <a:defRPr sz="1600"/>
            </a:pPr>
            <a:r>
              <a:t>Average annual temperature for the whole country is 27°C and average rainfall is 1900 mm annually.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Climate Baseline and Climate Future (Continued)</a:t>
            </a:r>
          </a:p>
        </p:txBody>
      </p:sp>
      <p:sp>
        <p:nvSpPr>
          <p:cNvPr id="3" name="Content Placeholder 2"/>
          <p:cNvSpPr>
            <a:spLocks noGrp="1"/>
          </p:cNvSpPr>
          <p:nvPr>
            <p:ph idx="1"/>
          </p:nvPr>
        </p:nvSpPr>
        <p:spPr/>
        <p:txBody>
          <a:bodyPr wrap="square"/>
          <a:lstStyle/>
          <a:p/>
          <a:p>
            <a:pPr algn="just" lvl="1">
              <a:spcAft>
                <a:spcPts val="1000"/>
              </a:spcAft>
              <a:defRPr sz="1600"/>
            </a:pPr>
            <a:r>
              <a:t>The country’s principal climatic regions span a rich topography that range in elevation from 100 to 8848 meters in a north-south trajectory of only 80 km and include the following: Terai plains, Siwalik hills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Garamond</vt:lpstr>
      <vt:lpstr>Organic</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miraj deep bhandari</cp:lastModifiedBy>
  <cp:revision>2</cp:revision>
  <dcterms:created xsi:type="dcterms:W3CDTF">2013-01-27T09:14:16Z</dcterms:created>
  <dcterms:modified xsi:type="dcterms:W3CDTF">2025-03-02T13:20:46Z</dcterms:modified>
  <cp:category/>
</cp:coreProperties>
</file>