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92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696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1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35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7695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83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31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15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1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87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43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569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50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94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274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2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915074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71825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Climate Change Adaptation in Nepal</a:t>
            </a:r>
          </a:p>
        </p:txBody>
      </p:sp>
      <p:sp>
        <p:nvSpPr>
          <p:cNvPr id="3" name="Subtitle 2"/>
          <p:cNvSpPr>
            <a:spLocks noGrp="1"/>
          </p:cNvSpPr>
          <p:nvPr>
            <p:ph type="subTitle" idx="1"/>
          </p:nvPr>
        </p:nvSpPr>
        <p:spPr/>
        <p:txBody>
          <a:bodyPr>
            <a:spAutoFit/>
          </a:bodyPr>
          <a:lstStyle/>
          <a:p>
            <a:pPr algn="just">
              <a:defRPr sz="1800"/>
            </a:pPr>
            <a:r>
              <a:t>Assessing Vulnerabilities and Developing Effective Strategies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Adaptation Strategies</a:t>
            </a:r>
          </a:p>
        </p:txBody>
      </p:sp>
      <p:sp>
        <p:nvSpPr>
          <p:cNvPr id="3" name="Content Placeholder 2"/>
          <p:cNvSpPr>
            <a:spLocks noGrp="1"/>
          </p:cNvSpPr>
          <p:nvPr>
            <p:ph idx="1"/>
          </p:nvPr>
        </p:nvSpPr>
        <p:spPr/>
        <p:txBody>
          <a:bodyPr wrap="square"/>
          <a:lstStyle/>
          <a:p/>
          <a:p>
            <a:pPr algn="just" lvl="1">
              <a:spcAft>
                <a:spcPts val="1000"/>
              </a:spcAft>
              <a:defRPr sz="1600"/>
            </a:pPr>
            <a:r>
              <a:t>Projected decreases in agricultural yields necessitate investment in climate-appropriate crops and pest management.</a:t>
            </a:r>
          </a:p>
          <a:p>
            <a:pPr algn="just" lvl="1">
              <a:spcAft>
                <a:spcPts val="1000"/>
              </a:spcAft>
              <a:defRPr sz="1600"/>
            </a:pPr>
            <a:r>
              <a:t>Nepal's water resources are threatened by reduced snowmelt and GLOFs, impacting irrigation and hydropower.</a:t>
            </a:r>
          </a:p>
          <a:p>
            <a:pPr algn="just" lvl="1">
              <a:spcAft>
                <a:spcPts val="1000"/>
              </a:spcAft>
              <a:defRPr sz="1600"/>
            </a:pPr>
            <a:r>
              <a:t>Improved water management is crucial.</a:t>
            </a:r>
          </a:p>
          <a:p>
            <a:pPr algn="just" lvl="1">
              <a:spcAft>
                <a:spcPts val="1000"/>
              </a:spcAft>
              <a:defRPr sz="1600"/>
            </a:pPr>
            <a:r>
              <a:t>Increased risks of nutritional deficiencies and vector-borne diseases necessitate improved public health infrastructure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Addressing Climate Risks</a:t>
            </a:r>
          </a:p>
        </p:txBody>
      </p:sp>
      <p:sp>
        <p:nvSpPr>
          <p:cNvPr id="3" name="Content Placeholder 2"/>
          <p:cNvSpPr>
            <a:spLocks noGrp="1"/>
          </p:cNvSpPr>
          <p:nvPr>
            <p:ph idx="1"/>
          </p:nvPr>
        </p:nvSpPr>
        <p:spPr/>
        <p:txBody>
          <a:bodyPr wrap="square"/>
          <a:lstStyle/>
          <a:p/>
          <a:p>
            <a:pPr algn="just" lvl="1">
              <a:spcAft>
                <a:spcPts val="1000"/>
              </a:spcAft>
              <a:defRPr sz="1600"/>
            </a:pPr>
            <a:r>
              <a:t>Adaptation strategies should focus on strengthening health services, improving water quality, and building climate-resilient infrastructure.</a:t>
            </a:r>
          </a:p>
          <a:p>
            <a:pPr algn="just" lvl="1">
              <a:spcAft>
                <a:spcPts val="1000"/>
              </a:spcAft>
              <a:defRPr sz="1600"/>
            </a:pPr>
            <a:r>
              <a:t>Integrating climate change adaptation into national policies is a priority.</a:t>
            </a:r>
          </a:p>
          <a:p>
            <a:pPr algn="just" lvl="1">
              <a:spcAft>
                <a:spcPts val="1000"/>
              </a:spcAft>
              <a:defRPr sz="1600"/>
            </a:pPr>
            <a:r>
              <a:t>Organizations like ADB, UNDP, World Bank, and IFRC are working on disaster risk reduction.</a:t>
            </a:r>
          </a:p>
          <a:p>
            <a:pPr algn="just" lvl="1">
              <a:spcAft>
                <a:spcPts val="1000"/>
              </a:spcAft>
              <a:defRPr sz="1600"/>
            </a:pPr>
            <a:r>
              <a:t>Improvements are needed in establishing a National Emergency Operation Center and integrating climate change into national policies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Policy and Infrastructure Gaps</a:t>
            </a:r>
          </a:p>
        </p:txBody>
      </p:sp>
      <p:sp>
        <p:nvSpPr>
          <p:cNvPr id="3" name="Content Placeholder 2"/>
          <p:cNvSpPr>
            <a:spLocks noGrp="1"/>
          </p:cNvSpPr>
          <p:nvPr>
            <p:ph idx="1"/>
          </p:nvPr>
        </p:nvSpPr>
        <p:spPr/>
        <p:txBody>
          <a:bodyPr wrap="square"/>
          <a:lstStyle/>
          <a:p/>
          <a:p>
            <a:pPr algn="just" lvl="1">
              <a:spcAft>
                <a:spcPts val="1000"/>
              </a:spcAft>
              <a:defRPr sz="1600"/>
            </a:pPr>
            <a:r>
              <a:t>Nepal's government policies and infrastructure inadequately address climate risks.</a:t>
            </a:r>
          </a:p>
          <a:p>
            <a:pPr algn="just" lvl="1">
              <a:spcAft>
                <a:spcPts val="1000"/>
              </a:spcAft>
              <a:defRPr sz="1600"/>
            </a:pPr>
            <a:r>
              <a:t>The current five-year plan overlooks climate change impacts.</a:t>
            </a:r>
          </a:p>
          <a:p>
            <a:pPr algn="just" lvl="1">
              <a:spcAft>
                <a:spcPts val="1000"/>
              </a:spcAft>
              <a:defRPr sz="1600"/>
            </a:pPr>
            <a:r>
              <a:t>Coordination among government agencies and community engagement are weak.</a:t>
            </a:r>
          </a:p>
          <a:p>
            <a:pPr algn="just" lvl="1">
              <a:spcAft>
                <a:spcPts val="1000"/>
              </a:spcAft>
              <a:defRPr sz="1600"/>
            </a:pPr>
            <a:r>
              <a:t>Public awareness is low due to limited communication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Gaps and Recommendations</a:t>
            </a:r>
          </a:p>
        </p:txBody>
      </p:sp>
      <p:sp>
        <p:nvSpPr>
          <p:cNvPr id="3" name="Content Placeholder 2"/>
          <p:cNvSpPr>
            <a:spLocks noGrp="1"/>
          </p:cNvSpPr>
          <p:nvPr>
            <p:ph idx="1"/>
          </p:nvPr>
        </p:nvSpPr>
        <p:spPr/>
        <p:txBody>
          <a:bodyPr wrap="square"/>
          <a:lstStyle/>
          <a:p/>
          <a:p>
            <a:pPr algn="just" lvl="1">
              <a:spcAft>
                <a:spcPts val="1000"/>
              </a:spcAft>
              <a:defRPr sz="1600"/>
            </a:pPr>
            <a:r>
              <a:t>A World Bank report highlights the need for better disaster risk management and tailored strategies.</a:t>
            </a:r>
          </a:p>
          <a:p>
            <a:pPr algn="just" lvl="1">
              <a:spcAft>
                <a:spcPts val="1000"/>
              </a:spcAft>
              <a:defRPr sz="1600"/>
            </a:pPr>
            <a:r>
              <a:t>Key data gaps include a lack of detailed information on disaster impacts, insufficient climate prediction, and inadequate hazard mapping.</a:t>
            </a:r>
          </a:p>
          <a:p>
            <a:pPr algn="just" lvl="1">
              <a:spcAft>
                <a:spcPts val="1000"/>
              </a:spcAft>
              <a:defRPr sz="1600"/>
            </a:pPr>
            <a:r>
              <a:t>The report calls for improved data collection and mapping to better understand and address climate-related risks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Nepal faces significant climate change risks, particularly impacting its vulnerable population and agriculture. Decreasing rainfall, rising temperatures, and glacier melt threaten water resources and increase the frequency of floods and droughts. Consequences include reduced crop yields, food insecurity, increased disease, and damage to infrastructure. Adaptation requires coordinated efforts focusing on water management, climate-resilient agriculture, improved public health, and disaster risk reduction. Current government policies and infrastructure are inadequate, highlighting the need for improved data collection, early warning systems, community engagement, and integration of climate change into national development plans.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Nepal, a mountainous South Asian nation, faces significant climate change risks due to its diverse geography and dependence on climate-sensitive agriculture. The country experiences climate variability, with monsoon rains and dry winters, and is highly vulnerable to natural disasters like floods, landslides, and glacial lake outburst floods (GLOFs). Climate change impacts include reduced agricultural yields, increased waterborne diseases, and threats to hydropower. Effective adaptation strategies are crucial, requiring coordinated efforts among government agencies, communities, and international organizations.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analyze the impact of climate change on Nepal and propose effective adaptation strategies.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Assess the vulnerability of Nepal's population and ecosystems to climate change impacts.</a:t>
            </a:r>
          </a:p>
          <a:p>
            <a:pPr algn="just" lvl="1">
              <a:spcAft>
                <a:spcPts val="1000"/>
              </a:spcAft>
              <a:defRPr sz="1600"/>
            </a:pPr>
            <a:r>
              <a:t>Identify key climate change risks and their consequences for Nepal.</a:t>
            </a:r>
          </a:p>
          <a:p>
            <a:pPr algn="just" lvl="1">
              <a:spcAft>
                <a:spcPts val="1000"/>
              </a:spcAft>
              <a:defRPr sz="1600"/>
            </a:pPr>
            <a:r>
              <a:t>Evaluate the effectiveness of current adaptation strategies and policies.</a:t>
            </a:r>
          </a:p>
          <a:p>
            <a:pPr algn="just" lvl="1">
              <a:spcAft>
                <a:spcPts val="1000"/>
              </a:spcAft>
              <a:defRPr sz="1600"/>
            </a:pPr>
            <a:r>
              <a:t>Recommend evidence-based adaptation measures for Nepal's government and stakeholders.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Highlight critical data gaps and research needs for improved climate change adaptation in Nepal.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Nepal's Climate Change Vulnerability</a:t>
            </a:r>
          </a:p>
        </p:txBody>
      </p:sp>
      <p:sp>
        <p:nvSpPr>
          <p:cNvPr id="3" name="Content Placeholder 2"/>
          <p:cNvSpPr>
            <a:spLocks noGrp="1"/>
          </p:cNvSpPr>
          <p:nvPr>
            <p:ph idx="1"/>
          </p:nvPr>
        </p:nvSpPr>
        <p:spPr/>
        <p:txBody>
          <a:bodyPr wrap="square"/>
          <a:lstStyle/>
          <a:p/>
          <a:p>
            <a:pPr algn="just" lvl="1">
              <a:spcAft>
                <a:spcPts val="1000"/>
              </a:spcAft>
              <a:defRPr sz="1600"/>
            </a:pPr>
            <a:r>
              <a:t>Nepal's diverse geography makes it highly vulnerable to climate change impacts.</a:t>
            </a:r>
          </a:p>
          <a:p>
            <a:pPr algn="just" lvl="1">
              <a:spcAft>
                <a:spcPts val="1000"/>
              </a:spcAft>
              <a:defRPr sz="1600"/>
            </a:pPr>
            <a:r>
              <a:t>The predominantly rural population, reliant on climate-sensitive agriculture, faces significant risks.</a:t>
            </a:r>
          </a:p>
          <a:p>
            <a:pPr algn="just" lvl="1">
              <a:spcAft>
                <a:spcPts val="1000"/>
              </a:spcAft>
              <a:defRPr sz="1600"/>
            </a:pPr>
            <a:r>
              <a:t>Limited resources and low literacy hinder adaptation efforts.</a:t>
            </a:r>
          </a:p>
          <a:p>
            <a:pPr algn="just" lvl="1">
              <a:spcAft>
                <a:spcPts val="1000"/>
              </a:spcAft>
              <a:defRPr sz="1600"/>
            </a:pPr>
            <a:r>
              <a:t>Priority adaptation measures focus on water resources, public health, and terrestrial ecosystems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Projected Climate Impacts</a:t>
            </a:r>
          </a:p>
        </p:txBody>
      </p:sp>
      <p:sp>
        <p:nvSpPr>
          <p:cNvPr id="3" name="Content Placeholder 2"/>
          <p:cNvSpPr>
            <a:spLocks noGrp="1"/>
          </p:cNvSpPr>
          <p:nvPr>
            <p:ph idx="1"/>
          </p:nvPr>
        </p:nvSpPr>
        <p:spPr/>
        <p:txBody>
          <a:bodyPr wrap="square"/>
          <a:lstStyle/>
          <a:p/>
          <a:p>
            <a:pPr algn="just" lvl="1">
              <a:spcAft>
                <a:spcPts val="1000"/>
              </a:spcAft>
              <a:defRPr sz="1600"/>
            </a:pPr>
            <a:r>
              <a:t>Decreasing rainfall and projected temperature increases (1.3-5.8°C by 2090s) are expected.</a:t>
            </a:r>
          </a:p>
          <a:p>
            <a:pPr algn="just" lvl="1">
              <a:spcAft>
                <a:spcPts val="1000"/>
              </a:spcAft>
              <a:defRPr sz="1600"/>
            </a:pPr>
            <a:r>
              <a:t>Increased floods and droughts are likely due to changes in monsoon patterns.</a:t>
            </a:r>
          </a:p>
          <a:p>
            <a:pPr algn="just" lvl="1">
              <a:spcAft>
                <a:spcPts val="1000"/>
              </a:spcAft>
              <a:defRPr sz="1600"/>
            </a:pPr>
            <a:r>
              <a:t>Glacier melt poses a risk of devastating glacial lake outburst floods (GLOFs).</a:t>
            </a:r>
          </a:p>
          <a:p>
            <a:pPr algn="just" lvl="1">
              <a:spcAft>
                <a:spcPts val="1000"/>
              </a:spcAft>
              <a:defRPr sz="1600"/>
            </a:pPr>
            <a:r>
              <a:t>The impact on water resources remains uncertain due to conflicting model predictions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Impacts of Climate Change</a:t>
            </a:r>
          </a:p>
        </p:txBody>
      </p:sp>
      <p:sp>
        <p:nvSpPr>
          <p:cNvPr id="3" name="Content Placeholder 2"/>
          <p:cNvSpPr>
            <a:spLocks noGrp="1"/>
          </p:cNvSpPr>
          <p:nvPr>
            <p:ph idx="1"/>
          </p:nvPr>
        </p:nvSpPr>
        <p:spPr/>
        <p:txBody>
          <a:bodyPr wrap="square"/>
          <a:lstStyle/>
          <a:p/>
          <a:p>
            <a:pPr algn="just" lvl="1">
              <a:spcAft>
                <a:spcPts val="1000"/>
              </a:spcAft>
              <a:defRPr sz="1600"/>
            </a:pPr>
            <a:r>
              <a:t>High vulnerability to natural disasters, especially floods and landslides, disproportionately affects poor communities.</a:t>
            </a:r>
          </a:p>
          <a:p>
            <a:pPr algn="just" lvl="1">
              <a:spcAft>
                <a:spcPts val="1000"/>
              </a:spcAft>
              <a:defRPr sz="1600"/>
            </a:pPr>
            <a:r>
              <a:t>GLOFs pose a significant threat, with several documented devastating events.</a:t>
            </a:r>
          </a:p>
          <a:p>
            <a:pPr algn="just" lvl="1">
              <a:spcAft>
                <a:spcPts val="1000"/>
              </a:spcAft>
              <a:defRPr sz="1600"/>
            </a:pPr>
            <a:r>
              <a:t>Increasing droughts in the western plains negatively affect agriculture and hydropower.</a:t>
            </a:r>
          </a:p>
          <a:p>
            <a:pPr algn="just" lvl="1">
              <a:spcAft>
                <a:spcPts val="1000"/>
              </a:spcAft>
              <a:defRPr sz="1600"/>
            </a:pPr>
            <a:r>
              <a:t>Consequences include loss of life, property damage, infrastructure disruption, and reduced agricultural productivity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Agricultural Impacts</a:t>
            </a:r>
          </a:p>
        </p:txBody>
      </p:sp>
      <p:sp>
        <p:nvSpPr>
          <p:cNvPr id="3" name="Content Placeholder 2"/>
          <p:cNvSpPr>
            <a:spLocks noGrp="1"/>
          </p:cNvSpPr>
          <p:nvPr>
            <p:ph idx="1"/>
          </p:nvPr>
        </p:nvSpPr>
        <p:spPr/>
        <p:txBody>
          <a:bodyPr wrap="square"/>
          <a:lstStyle/>
          <a:p/>
          <a:p>
            <a:pPr algn="just" lvl="1">
              <a:spcAft>
                <a:spcPts val="1000"/>
              </a:spcAft>
              <a:defRPr sz="1600"/>
            </a:pPr>
            <a:r>
              <a:t>Climate change significantly impacts agriculture, reducing crop yields and causing soil erosion.</a:t>
            </a:r>
          </a:p>
          <a:p>
            <a:pPr algn="just" lvl="1">
              <a:spcAft>
                <a:spcPts val="1000"/>
              </a:spcAft>
              <a:defRPr sz="1600"/>
            </a:pPr>
            <a:r>
              <a:t>Reduced monsoon rains cause droughts, impacting rice crops and hydropower.</a:t>
            </a:r>
          </a:p>
          <a:p>
            <a:pPr algn="just" lvl="1">
              <a:spcAft>
                <a:spcPts val="1000"/>
              </a:spcAft>
              <a:defRPr sz="1600"/>
            </a:pPr>
            <a:r>
              <a:t>Waterborne diseases are widespread due to poor water quality and limited healthcare.</a:t>
            </a:r>
          </a:p>
          <a:p>
            <a:pPr algn="just" lvl="1">
              <a:spcAft>
                <a:spcPts val="1000"/>
              </a:spcAft>
              <a:defRPr sz="1600"/>
            </a:pPr>
            <a:r>
              <a:t>Adaptation requires coordinated efforts among agricultural agencies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Garamond</vt:lpstr>
      <vt:lpstr>Organic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miraj deep bhandari</cp:lastModifiedBy>
  <cp:revision>2</cp:revision>
  <dcterms:created xsi:type="dcterms:W3CDTF">2013-01-27T09:14:16Z</dcterms:created>
  <dcterms:modified xsi:type="dcterms:W3CDTF">2025-03-02T13:20:46Z</dcterms:modified>
  <cp:category/>
</cp:coreProperties>
</file>