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2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6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1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5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5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1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55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8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3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0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4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507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algn="just">
              <a:defRPr sz="3200"/>
            </a:pPr>
            <a:r>
              <a:t>Climate Change Vulnerability and Adaptation Strategies in Nepal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pPr algn="just">
              <a:defRPr sz="1800"/>
            </a:pPr>
            <a:r>
              <a:t>Assessing Risks and Promoting Resilience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Improved disaster risk management, community engagement, and proactive risk reduction strategies are crucial.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Further research is crucial to understand regional vulnerabilities and develop context-specific adaptation strategies for both the Himalayan and plains regions, focusing on current coping mechanisms and effective adaptation options.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Nepal needs better planning, coordination, and community involvement to effectively address climate change impacts.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Nepal faces significant climate change risks, impacting its vulnerable population and key sectors.  Adaptation and mitigation strategies are crucial, requiring improved data, policy integration, and community engagement.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Nepal, a mountainous nation, faces significant climate change risks impacting its population largely dependent on agriculture. This document analyzes climate change impacts, assesses existing strategies, and proposes solutions for adaptation and mitigation.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analyze the substantial climate change risks faced by Nepal and explore adaptation and mitigation strategies.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assess the current climate change impacts on Nepal's diverse geography and vulnerable populations.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identify key vulnerable sectors and communities disproportionately affected by climate change.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evaluate the effectiveness of existing government policies and infrastructure in addressing climate change challenges.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propose evidence-based adaptation and mitigation strategies tailored to Nepal's specific context.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highlight the need for improved data collection, research, and collaboration among stakeholders.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 Change Impacts on Nepal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Erratic weather patterns exacerbate landslides, floods, and droughts, particularly affecting vulnerable populations.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Key vulnerable sectors include water resources, public health, and ecosystems.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Floods and landslides cause significant damage and loss of life, disproportionately affecting poor and marginalized communities.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Droughts are increasing, negatively impacting agriculture and hydropower.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 Change Impacts on Nepal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Climate change will severely impact agriculture, reducing crop yields and increasing topsoil erosion, worsening food security and malnutrition.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The spread of malaria to higher altitudes and an increase in malaria-affected districts highlight the public health challenges.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Diarrheal diseases are worsening due to flooding.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Nepal's current policies and infrastructure are inadequate to address the significant challenges posed by climate change.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analyze the substantial climate change risks faced by Nepal and explore adaptation and mitigation strategies.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assess the current climate change impacts on Nepal's diverse geography and vulnerable populations.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identify key vulnerable sectors and communities disproportionately affected by climate change.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evaluate the effectiveness of existing government policies and infrastructure in addressing climate change challenges.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propose evidence-based adaptation and mitigation strategies tailored to Nepal's specific context.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highlight the need for improved data collection, research, and collaboration among stakeholders.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miraj deep bhandari</cp:lastModifiedBy>
  <cp:revision>2</cp:revision>
  <dcterms:created xsi:type="dcterms:W3CDTF">2013-01-27T09:14:16Z</dcterms:created>
  <dcterms:modified xsi:type="dcterms:W3CDTF">2025-03-02T13:20:46Z</dcterms:modified>
  <cp:category/>
</cp:coreProperties>
</file>