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929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62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10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3583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6956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832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314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1558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189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91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430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98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501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946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43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21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15074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20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825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spAutoFit/>
          </a:bodyPr>
          <a:lstStyle/>
          <a:p>
            <a:pPr algn="just">
              <a:defRPr sz="3200"/>
            </a:pPr>
            <a:r>
              <a:t>Climate Risk and Adaptation Country Profile Nepal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spAutoFit/>
          </a:bodyPr>
          <a:lstStyle/>
          <a:p>
            <a:pPr algn="just">
              <a:defRPr sz="1800"/>
            </a:pPr>
            <a:r>
              <a:t>Vulnerability, Risk Reduction, and Adaptation to Climate Change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 algn="just">
              <a:spcAft>
                <a:spcPts val="1500"/>
              </a:spcAft>
              <a:defRPr sz="1600"/>
            </a:pPr>
            <a:r>
              <a:t>Nepal faces significant climate change challenges due to its geography and socio-economic factors.  The country's vulnerability to climate-related disasters, coupled with its reliance on subsistence agriculture and high poverty levels, necessitates further adaptation measures.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 algn="just">
              <a:spcAft>
                <a:spcPts val="1500"/>
              </a:spcAft>
              <a:defRPr sz="1600"/>
            </a:pPr>
            <a:r>
              <a:t>Nepal, a mountainous country in the Himalayas, faces significant climate change risks due to its diverse topography and socio-economic vulnerabilities. This profile examines these risks, focusing on water resources, public health, and terrestrial ecosystems, and highlights adaptation measures and future climate projections.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 algn="just" lvl="1">
              <a:spcAft>
                <a:spcPts val="1000"/>
              </a:spcAft>
              <a:defRPr sz="1600"/>
            </a:pPr>
            <a:r>
              <a:t>To provide an overview of climate change risks and adaptation measures in Nepal.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 algn="just" lvl="1">
              <a:spcAft>
                <a:spcPts val="1000"/>
              </a:spcAft>
              <a:defRPr sz="1600"/>
            </a:pPr>
            <a:r>
              <a:t>To describe Nepal's geography, climate, and socio-economic context.</a:t>
            </a:r>
          </a:p>
          <a:p>
            <a:pPr algn="just" lvl="1">
              <a:spcAft>
                <a:spcPts val="1000"/>
              </a:spcAft>
              <a:defRPr sz="1600"/>
            </a:pPr>
            <a:r>
              <a:t>To identify key climate change risks and vulnerabilities.</a:t>
            </a:r>
          </a:p>
          <a:p>
            <a:pPr algn="just" lvl="1">
              <a:spcAft>
                <a:spcPts val="1000"/>
              </a:spcAft>
              <a:defRPr sz="1600"/>
            </a:pPr>
            <a:r>
              <a:t>To outline priority adaptation measures.</a:t>
            </a:r>
          </a:p>
          <a:p>
            <a:pPr algn="just" lvl="1">
              <a:spcAft>
                <a:spcPts val="1000"/>
              </a:spcAft>
              <a:defRPr sz="1600"/>
            </a:pPr>
            <a:r>
              <a:t>To present climate baseline and future projections.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 algn="just" lvl="1">
              <a:spcAft>
                <a:spcPts val="1000"/>
              </a:spcAft>
              <a:defRPr sz="1600"/>
            </a:pPr>
            <a:r>
              <a:t>To discuss key sectors vulnerable to climate change.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Climate Change Risks and Adaptation in Nepal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 algn="just" lvl="1">
              <a:spcAft>
                <a:spcPts val="1000"/>
              </a:spcAft>
              <a:defRPr sz="1600"/>
            </a:pPr>
            <a:r>
              <a:t>Nepal's diverse topography and socio-economic vulnerabilities expose it to significant climate change risks.</a:t>
            </a:r>
          </a:p>
          <a:p>
            <a:pPr algn="just" lvl="1">
              <a:spcAft>
                <a:spcPts val="1000"/>
              </a:spcAft>
              <a:defRPr sz="1600"/>
            </a:pPr>
            <a:r>
              <a:t>This profile examines these risks, focusing on water resources, public health, and terrestrial ecosystems.</a:t>
            </a:r>
          </a:p>
          <a:p>
            <a:pPr algn="just" lvl="1">
              <a:spcAft>
                <a:spcPts val="1000"/>
              </a:spcAft>
              <a:defRPr sz="1600"/>
            </a:pPr>
            <a:r>
              <a:t>It also highlights adaptation measures and future climate projections for the nation.</a:t>
            </a:r>
          </a:p>
          <a:p>
            <a:pPr algn="just" lvl="1">
              <a:spcAft>
                <a:spcPts val="1000"/>
              </a:spcAft>
              <a:defRPr sz="1600"/>
            </a:pPr>
            <a:r>
              <a:t>Small-scale, subsistence agriculture is the mainstay of Nepal’s economy, employing 78% of the country’s workforce.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Climate Change Risks and Adaptation in Nepal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 algn="just" lvl="1">
              <a:spcAft>
                <a:spcPts val="1000"/>
              </a:spcAft>
              <a:defRPr sz="1600"/>
            </a:pPr>
            <a:r>
              <a:t>Water and forests are Nepal’s most abundant natural resources.</a:t>
            </a:r>
          </a:p>
          <a:p>
            <a:pPr algn="just" lvl="1">
              <a:spcAft>
                <a:spcPts val="1000"/>
              </a:spcAft>
              <a:defRPr sz="1600"/>
            </a:pPr>
            <a:r>
              <a:t>Nepal’s varied topography and social vulnerability make the country particularly susceptible to geological and climate-related disasters.</a:t>
            </a:r>
          </a:p>
          <a:p>
            <a:pPr algn="just" lvl="1">
              <a:spcAft>
                <a:spcPts val="1000"/>
              </a:spcAft>
              <a:defRPr sz="1600"/>
            </a:pPr>
            <a:r>
              <a:t>An increase in soil erosion, landslides, flash floods, and droughts has been reported in recent years across the country.</a:t>
            </a:r>
          </a:p>
          <a:p>
            <a:pPr algn="just" lvl="1">
              <a:spcAft>
                <a:spcPts val="1000"/>
              </a:spcAft>
              <a:defRPr sz="1600"/>
            </a:pPr>
            <a:r>
              <a:t>High-resource dependent livelihoods are the norm in Nepal, and socio-economic data, including low literacy rates, hunger, and widespread poverty levels in rural areas all point to a limited capacity to adequately address future climate change risks.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Climate Change Risks and Adaptation in Nepal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 algn="just" lvl="1">
              <a:spcAft>
                <a:spcPts val="1000"/>
              </a:spcAft>
              <a:defRPr sz="1600"/>
            </a:pPr>
            <a:r>
              <a:t>Key vulnerable sectors include water resources, public health, and terrestrial ecosystems.</a:t>
            </a:r>
          </a:p>
          <a:p>
            <a:pPr algn="just" lvl="1">
              <a:spcAft>
                <a:spcPts val="1000"/>
              </a:spcAft>
              <a:defRPr sz="1600"/>
            </a:pPr>
            <a:r>
              <a:t>While Nepal has implemented policies to address food security, poverty reduction, and environmental degradation, the projected increase in the intensity and impact of climate-related disasters necessitates further adaptation measures.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Country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 algn="just" lvl="1">
              <a:spcAft>
                <a:spcPts val="1000"/>
              </a:spcAft>
              <a:defRPr sz="1600"/>
            </a:pPr>
            <a:r>
              <a:t>Nepal is a landlocked, mountainous country located in the Himalayas between India and China.</a:t>
            </a:r>
          </a:p>
          <a:p>
            <a:pPr algn="just" lvl="1">
              <a:spcAft>
                <a:spcPts val="1000"/>
              </a:spcAft>
              <a:defRPr sz="1600"/>
            </a:pPr>
            <a:r>
              <a:t>The terrain is generally mountainous and contains many of the world’s highest peaks, including Mount Everest.</a:t>
            </a:r>
          </a:p>
          <a:p>
            <a:pPr algn="just" lvl="1">
              <a:spcAft>
                <a:spcPts val="1000"/>
              </a:spcAft>
              <a:defRPr sz="1600"/>
            </a:pPr>
            <a:r>
              <a:t>The country is divided into five geographic regions, each with a distinct climate and culture.</a:t>
            </a:r>
          </a:p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Garamond</vt:lpstr>
      <vt:lpstr>Organic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miraj deep bhandari</cp:lastModifiedBy>
  <cp:revision>2</cp:revision>
  <dcterms:created xsi:type="dcterms:W3CDTF">2013-01-27T09:14:16Z</dcterms:created>
  <dcterms:modified xsi:type="dcterms:W3CDTF">2025-03-02T13:20:46Z</dcterms:modified>
  <cp:category/>
</cp:coreProperties>
</file>