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8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8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950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Gill Sans MT</vt:lpstr>
      <vt:lpstr>Wingdings 2</vt:lpstr>
      <vt:lpstr>Dividend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miraj deep bhandari</cp:lastModifiedBy>
  <cp:revision>4</cp:revision>
  <dcterms:created xsi:type="dcterms:W3CDTF">2013-01-27T09:14:16Z</dcterms:created>
  <dcterms:modified xsi:type="dcterms:W3CDTF">2025-03-08T06:47:44Z</dcterms:modified>
  <cp:category/>
</cp:coreProperties>
</file>