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7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2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5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Rockwell</vt:lpstr>
      <vt:lpstr>Rockwell Condensed</vt:lpstr>
      <vt:lpstr>Wingdings</vt:lpstr>
      <vt:lpstr>Wood Type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miraj deep bhandari</cp:lastModifiedBy>
  <cp:revision>6</cp:revision>
  <dcterms:created xsi:type="dcterms:W3CDTF">2013-01-27T09:14:16Z</dcterms:created>
  <dcterms:modified xsi:type="dcterms:W3CDTF">2025-03-08T06:49:14Z</dcterms:modified>
  <cp:category/>
</cp:coreProperties>
</file>