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01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0535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{39C58B5B-25E9-4BD6-8919-E667F8EECBA8}tf67328976_win32</Template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Tenorite</vt:lpstr>
      <vt:lpstr>Custom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miraj deep bhandari</dc:creator>
  <cp:lastModifiedBy>miraj deep bhandari</cp:lastModifiedBy>
  <cp:revision>3</cp:revision>
  <dcterms:created xsi:type="dcterms:W3CDTF">2025-02-21T11:48:33Z</dcterms:created>
  <dcterms:modified xsi:type="dcterms:W3CDTF">2025-02-21T11:54:05Z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