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64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F24C0-01BC-4C77-9140-798E9895996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97AD9-7041-41A4-B14D-87EA29254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97AD9-7041-41A4-B14D-87EA292545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BD12-457D-7162-B083-D24D4D98D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95565-AB65-9171-DF7C-97A2D98AA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7D853-0A44-2E8A-1991-B9EDB0D6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1EB-D3A8-41FC-A5C9-A8F1909808F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D5F18-A8F1-0D2E-0AE4-C02196F4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818D-1022-F2DC-D43A-4DE338A5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BFF-3CBF-4917-9A3C-7D1BA3EE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38DA-5F64-82C5-6E31-9A235F39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F9289-B4FA-23FB-3BDF-E7ED7DCEB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8C83-FA16-92C1-07C1-24621D96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1EB-D3A8-41FC-A5C9-A8F1909808F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26E77-148B-EED0-1E47-D30A9CCE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8C5C-0188-A4C1-135E-A61A4E5D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BFF-3CBF-4917-9A3C-7D1BA3EE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832A4-59A2-2A4B-AEFB-E7118CD97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CB228-CA5B-E0BB-76E3-57E409B3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6C84-3376-8E64-F28E-DC0455BE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1EB-D3A8-41FC-A5C9-A8F1909808F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4EB40-5F60-69C2-9588-93329424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F008-295C-2463-C7D9-7D6E4C77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BFF-3CBF-4917-9A3C-7D1BA3EE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1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94A1-FCD1-21D7-FF93-1CCE051A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A5D4-CB90-275E-EDB9-41F2A35ED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3CE71-D06C-5073-83A3-8A8BF994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1EB-D3A8-41FC-A5C9-A8F1909808F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779AF-D73A-1429-3D61-CD2D7F94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B27E-44A1-B901-9BD2-153F6C78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BFF-3CBF-4917-9A3C-7D1BA3EE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2F30-BD50-9FD0-1AA6-2536349B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A49B-BE64-D9E7-03F2-1F146AE7C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54EF-F1C2-54B9-0D2E-2AE83B89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1EB-D3A8-41FC-A5C9-A8F1909808F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5EE8-48A4-4A43-19A3-072F10C7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AAE3-C660-B0CA-8667-F470B1BA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BFF-3CBF-4917-9A3C-7D1BA3EE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9D98-4B03-3D8B-E2A7-79782EBA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811A-06C2-1B18-A8BA-D55A5F305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248F-E2CF-13A6-9E37-6E38BC8F5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0B61A-85B8-25B7-8005-03817BBA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1EB-D3A8-41FC-A5C9-A8F1909808F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F1D78-6339-A8D9-5B7B-E4D5124C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47BE3-0613-AC32-248D-E2739C24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BFF-3CBF-4917-9A3C-7D1BA3EE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4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CA74-40AE-1CA0-3439-E69C3624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7062-A0CF-C0CD-5709-3025C826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45A58-D5F7-4EDD-6EB7-A3D71520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F7EDB-0120-8514-02DE-23F7AE0B2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C609-DB52-0B8C-F664-D572D243C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4528A-B113-6232-6E6F-BA8C4BCC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1EB-D3A8-41FC-A5C9-A8F1909808F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66DBC-C78F-E91E-E4D1-A8B78F78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C4CFA-68F6-9DA2-7A99-C0BDFDAC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BFF-3CBF-4917-9A3C-7D1BA3EE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C8CE-859D-48FC-ABAA-2F61CEE0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AACE0-72A8-DBDB-99AE-ADA813E6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1EB-D3A8-41FC-A5C9-A8F1909808F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9C1F0-AA61-089C-37D8-7942600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C82AE-DFB0-BC87-18B5-C82B09D4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BFF-3CBF-4917-9A3C-7D1BA3EE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FA4DD-1B23-22C1-9955-35310D64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1EB-D3A8-41FC-A5C9-A8F1909808F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CBB62-2A9D-0923-7672-C8947592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F4755-C58D-609B-73B7-D95C9F24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BFF-3CBF-4917-9A3C-7D1BA3EE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473F-43BB-C6A2-A0F8-02059CF8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E6D1-37BA-0B0A-4820-39664038E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6D74-214B-B57A-7635-1C69C25B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EDD7B-083D-0D27-B19B-11EB4CAE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1EB-D3A8-41FC-A5C9-A8F1909808F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80313-E23C-78C5-8522-7D7B272A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4DB65-AC87-64F8-A5E1-AE2803F3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BFF-3CBF-4917-9A3C-7D1BA3EE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C4AE-0EDE-8B48-8D58-27D6405C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CA4D2-4001-2DC8-F3F4-6D04B858B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E6053-DCBD-2805-D702-1843CC5A7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571DE-EC7C-96E9-C169-9C0722EA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1EB-D3A8-41FC-A5C9-A8F1909808F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6A361-03B6-FD13-4707-00AEEAA2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7B79B-32FF-D0AA-4BDF-F737C03E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1BFF-3CBF-4917-9A3C-7D1BA3EE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2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5935B-D71F-0238-41B4-E1FF05FE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56E77-14B5-910F-8BBF-BC372C0D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B774-6D56-EFEA-509F-5EA17D6A8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E41EB-D3A8-41FC-A5C9-A8F1909808F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3168F-6FFD-3033-03E8-9272A0462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9D42-9EA1-7192-9322-40D9CDCD6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9B1BFF-3CBF-4917-9A3C-7D1BA3EE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22280-A8E3-B416-0FA4-E3CEBC25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4" y="222234"/>
            <a:ext cx="11454579" cy="640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0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1FDD9-9007-9500-2F62-3CA10721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8" r="6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9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AF8C0-BA5A-29E9-9998-11D3C5BC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91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B88E0-27B6-F5C7-FF4B-55A052A1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61596-411A-C332-6C77-5159A821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AC190-288E-2860-FB0B-120D1DE9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9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59D4B-EDE2-BFDB-132F-F565D0E1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1A03D-059E-543C-8A8E-69F1F8F0BC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A3E9A-F141-75E2-8586-30A8488E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9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CC8148-731C-8763-4C0C-2ED6FC93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3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995E8B-DB3C-4E23-9186-1613402BF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1E7C5-2080-4549-97AA-9A668825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957B04-C024-4B5F-B7C3-20FAE3F1D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FBFCE4-B693-49EB-9CE1-4420332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FC4225-9683-4D55-8686-FCDDB8BCB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CC42CD-CAE0-4CF0-B118-067FD44A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3ED46F-B155-4F61-89A2-9811AA0F3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3B7973-20C3-4DB8-B3E0-064793F7A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30D744-3746-48BB-92A0-20B891DE8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D3236F-B8A7-0AE3-2F1F-411BE2CD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9820"/>
          <a:stretch/>
        </p:blipFill>
        <p:spPr>
          <a:xfrm>
            <a:off x="-3048" y="-1"/>
            <a:ext cx="12188952" cy="61554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D85FE18-7BE5-446D-9A33-1C7C3B910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051917B-A90B-4216-B86A-326AF85FF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9777D6-E475-4DB7-968D-5643F54B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750EF92-D35C-417F-B5C0-4BA7EA36A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BB14A7B-EFDD-4C96-8E2A-7DF6B1618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AF08D53-C22B-4EB4-B59D-94B42A14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50868D-F005-4C1A-A79B-D069B994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64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C27F6-DB76-0C4C-8BF2-A6BC41C2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8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E3A449-8C05-7381-6ADE-F8982E72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6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miraj deep bhandari</dc:creator>
  <cp:lastModifiedBy>miraj deep bhandari</cp:lastModifiedBy>
  <cp:revision>2</cp:revision>
  <dcterms:created xsi:type="dcterms:W3CDTF">2025-01-10T04:55:24Z</dcterms:created>
  <dcterms:modified xsi:type="dcterms:W3CDTF">2025-01-10T05:11:05Z</dcterms:modified>
</cp:coreProperties>
</file>