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58" r:id="rId6"/>
    <p:sldId id="262" r:id="rId7"/>
    <p:sldId id="259" r:id="rId8"/>
    <p:sldId id="263" r:id="rId9"/>
    <p:sldId id="327" r:id="rId10"/>
    <p:sldId id="324" r:id="rId11"/>
    <p:sldId id="323" r:id="rId12"/>
    <p:sldId id="325" r:id="rId13"/>
    <p:sldId id="32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2" d="100"/>
          <a:sy n="72"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0A735C-8B40-4FC0-954F-5B9CBC20A20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AEC63DE-AB7D-4557-9402-F9AD36F3E285}">
      <dgm:prSet phldrT="[Text]" custT="1"/>
      <dgm:spPr>
        <a:noFill/>
        <a:ln>
          <a:solidFill>
            <a:schemeClr val="bg2">
              <a:lumMod val="20000"/>
              <a:lumOff val="80000"/>
            </a:schemeClr>
          </a:solidFill>
        </a:ln>
      </dgm:spPr>
      <dgm:t>
        <a:bodyPr/>
        <a:lstStyle/>
        <a:p>
          <a:r>
            <a:rPr lang="en-US" sz="2000" dirty="0"/>
            <a:t>SMS</a:t>
          </a:r>
        </a:p>
      </dgm:t>
    </dgm:pt>
    <dgm:pt modelId="{9821C730-03DD-4E3F-A958-5AA714123E4B}" type="parTrans" cxnId="{BF90A964-062D-4F7E-846C-E510C92F5BF8}">
      <dgm:prSet/>
      <dgm:spPr/>
      <dgm:t>
        <a:bodyPr/>
        <a:lstStyle/>
        <a:p>
          <a:endParaRPr lang="en-US"/>
        </a:p>
      </dgm:t>
    </dgm:pt>
    <dgm:pt modelId="{50834610-0890-4BD4-878D-048D14C07145}" type="sibTrans" cxnId="{BF90A964-062D-4F7E-846C-E510C92F5BF8}">
      <dgm:prSet/>
      <dgm:spPr/>
      <dgm:t>
        <a:bodyPr/>
        <a:lstStyle/>
        <a:p>
          <a:endParaRPr lang="en-US"/>
        </a:p>
      </dgm:t>
    </dgm:pt>
    <dgm:pt modelId="{CE2DEBCA-1B65-4700-82F4-860C9D921C13}">
      <dgm:prSet phldrT="[Text]" custT="1"/>
      <dgm:spPr>
        <a:noFill/>
        <a:ln>
          <a:solidFill>
            <a:schemeClr val="bg2">
              <a:lumMod val="20000"/>
              <a:lumOff val="80000"/>
            </a:schemeClr>
          </a:solidFill>
        </a:ln>
      </dgm:spPr>
      <dgm:t>
        <a:bodyPr/>
        <a:lstStyle/>
        <a:p>
          <a:r>
            <a:rPr lang="en-US" sz="2000" dirty="0"/>
            <a:t>Student Panel</a:t>
          </a:r>
        </a:p>
      </dgm:t>
    </dgm:pt>
    <dgm:pt modelId="{40736983-31C0-43D9-BE22-5D898967D613}" type="parTrans" cxnId="{F3FEBE8A-A2DE-4EF6-9EB6-842437483EB6}">
      <dgm:prSet/>
      <dgm:spPr>
        <a:noFill/>
        <a:ln>
          <a:solidFill>
            <a:schemeClr val="bg2">
              <a:lumMod val="20000"/>
              <a:lumOff val="80000"/>
            </a:schemeClr>
          </a:solidFill>
        </a:ln>
      </dgm:spPr>
      <dgm:t>
        <a:bodyPr/>
        <a:lstStyle/>
        <a:p>
          <a:endParaRPr lang="en-US" sz="2000"/>
        </a:p>
      </dgm:t>
    </dgm:pt>
    <dgm:pt modelId="{1616E568-8013-4709-A588-8CBEA5470715}" type="sibTrans" cxnId="{F3FEBE8A-A2DE-4EF6-9EB6-842437483EB6}">
      <dgm:prSet/>
      <dgm:spPr/>
      <dgm:t>
        <a:bodyPr/>
        <a:lstStyle/>
        <a:p>
          <a:endParaRPr lang="en-US"/>
        </a:p>
      </dgm:t>
    </dgm:pt>
    <dgm:pt modelId="{1662E625-D3C8-4432-9051-B37169A77716}">
      <dgm:prSet phldrT="[Text]" custT="1"/>
      <dgm:spPr>
        <a:noFill/>
        <a:ln>
          <a:solidFill>
            <a:schemeClr val="bg2">
              <a:lumMod val="20000"/>
              <a:lumOff val="80000"/>
            </a:schemeClr>
          </a:solidFill>
        </a:ln>
      </dgm:spPr>
      <dgm:t>
        <a:bodyPr/>
        <a:lstStyle/>
        <a:p>
          <a:r>
            <a:rPr lang="en-US" sz="2000" dirty="0"/>
            <a:t>Admin Panel</a:t>
          </a:r>
        </a:p>
      </dgm:t>
    </dgm:pt>
    <dgm:pt modelId="{B43F4819-1F0D-4767-9F2F-5585EC9A4C88}" type="parTrans" cxnId="{64EB481B-B455-4322-A419-819E29FBF759}">
      <dgm:prSet/>
      <dgm:spPr>
        <a:noFill/>
        <a:ln>
          <a:solidFill>
            <a:schemeClr val="bg2">
              <a:lumMod val="20000"/>
              <a:lumOff val="80000"/>
            </a:schemeClr>
          </a:solidFill>
        </a:ln>
      </dgm:spPr>
      <dgm:t>
        <a:bodyPr/>
        <a:lstStyle/>
        <a:p>
          <a:endParaRPr lang="en-US" sz="2000"/>
        </a:p>
      </dgm:t>
    </dgm:pt>
    <dgm:pt modelId="{646300BF-AB6C-4BD7-83B7-19C34DD21173}" type="sibTrans" cxnId="{64EB481B-B455-4322-A419-819E29FBF759}">
      <dgm:prSet/>
      <dgm:spPr/>
      <dgm:t>
        <a:bodyPr/>
        <a:lstStyle/>
        <a:p>
          <a:endParaRPr lang="en-US"/>
        </a:p>
      </dgm:t>
    </dgm:pt>
    <dgm:pt modelId="{B9A74B30-47F3-415C-AB4A-450745FFBB94}" type="pres">
      <dgm:prSet presAssocID="{7F0A735C-8B40-4FC0-954F-5B9CBC20A207}" presName="hierChild1" presStyleCnt="0">
        <dgm:presLayoutVars>
          <dgm:orgChart val="1"/>
          <dgm:chPref val="1"/>
          <dgm:dir/>
          <dgm:animOne val="branch"/>
          <dgm:animLvl val="lvl"/>
          <dgm:resizeHandles/>
        </dgm:presLayoutVars>
      </dgm:prSet>
      <dgm:spPr/>
    </dgm:pt>
    <dgm:pt modelId="{B090ABA0-5CF6-4AAE-83CF-AEB43BC7E6DE}" type="pres">
      <dgm:prSet presAssocID="{BAEC63DE-AB7D-4557-9402-F9AD36F3E285}" presName="hierRoot1" presStyleCnt="0">
        <dgm:presLayoutVars>
          <dgm:hierBranch val="init"/>
        </dgm:presLayoutVars>
      </dgm:prSet>
      <dgm:spPr/>
    </dgm:pt>
    <dgm:pt modelId="{502281BD-BEC4-4DA4-A63B-8212BA0B0802}" type="pres">
      <dgm:prSet presAssocID="{BAEC63DE-AB7D-4557-9402-F9AD36F3E285}" presName="rootComposite1" presStyleCnt="0"/>
      <dgm:spPr/>
    </dgm:pt>
    <dgm:pt modelId="{C72A0141-69DF-474A-8E49-A3C48075012D}" type="pres">
      <dgm:prSet presAssocID="{BAEC63DE-AB7D-4557-9402-F9AD36F3E285}" presName="rootText1" presStyleLbl="node0" presStyleIdx="0" presStyleCnt="1" custScaleX="72780" custScaleY="26768">
        <dgm:presLayoutVars>
          <dgm:chPref val="3"/>
        </dgm:presLayoutVars>
      </dgm:prSet>
      <dgm:spPr/>
    </dgm:pt>
    <dgm:pt modelId="{794964F0-E6BC-4FCD-825A-FF13C6135EED}" type="pres">
      <dgm:prSet presAssocID="{BAEC63DE-AB7D-4557-9402-F9AD36F3E285}" presName="rootConnector1" presStyleLbl="node1" presStyleIdx="0" presStyleCnt="0"/>
      <dgm:spPr/>
    </dgm:pt>
    <dgm:pt modelId="{CEB0F40B-DDBF-494E-961B-EE9AD282B00E}" type="pres">
      <dgm:prSet presAssocID="{BAEC63DE-AB7D-4557-9402-F9AD36F3E285}" presName="hierChild2" presStyleCnt="0"/>
      <dgm:spPr/>
    </dgm:pt>
    <dgm:pt modelId="{17B140F8-4075-4056-A3D8-AE76A643817F}" type="pres">
      <dgm:prSet presAssocID="{B43F4819-1F0D-4767-9F2F-5585EC9A4C88}" presName="Name37" presStyleLbl="parChTrans1D2" presStyleIdx="0" presStyleCnt="2" custSzX="1653825" custSzY="793400"/>
      <dgm:spPr/>
    </dgm:pt>
    <dgm:pt modelId="{7DB5BDE8-FE91-48A0-B838-1255B5E7CAF6}" type="pres">
      <dgm:prSet presAssocID="{1662E625-D3C8-4432-9051-B37169A77716}" presName="hierRoot2" presStyleCnt="0">
        <dgm:presLayoutVars>
          <dgm:hierBranch val="init"/>
        </dgm:presLayoutVars>
      </dgm:prSet>
      <dgm:spPr/>
    </dgm:pt>
    <dgm:pt modelId="{D905688A-9773-430A-85CF-91C6258AFC79}" type="pres">
      <dgm:prSet presAssocID="{1662E625-D3C8-4432-9051-B37169A77716}" presName="rootComposite" presStyleCnt="0"/>
      <dgm:spPr/>
    </dgm:pt>
    <dgm:pt modelId="{2C52BCAC-97C8-443A-BA40-831CAD0C9F8C}" type="pres">
      <dgm:prSet presAssocID="{1662E625-D3C8-4432-9051-B37169A77716}" presName="rootText" presStyleLbl="node2" presStyleIdx="0" presStyleCnt="2" custScaleX="72780" custScaleY="26768">
        <dgm:presLayoutVars>
          <dgm:chPref val="3"/>
        </dgm:presLayoutVars>
      </dgm:prSet>
      <dgm:spPr/>
    </dgm:pt>
    <dgm:pt modelId="{8BFAC687-D45B-43CD-B58D-4282F18151C2}" type="pres">
      <dgm:prSet presAssocID="{1662E625-D3C8-4432-9051-B37169A77716}" presName="rootConnector" presStyleLbl="node2" presStyleIdx="0" presStyleCnt="2"/>
      <dgm:spPr/>
    </dgm:pt>
    <dgm:pt modelId="{459A0784-D9C1-4521-9FA9-A243589FFCD8}" type="pres">
      <dgm:prSet presAssocID="{1662E625-D3C8-4432-9051-B37169A77716}" presName="hierChild4" presStyleCnt="0"/>
      <dgm:spPr/>
    </dgm:pt>
    <dgm:pt modelId="{4D27BA49-26D3-4EB0-9BB5-BA8657656F28}" type="pres">
      <dgm:prSet presAssocID="{1662E625-D3C8-4432-9051-B37169A77716}" presName="hierChild5" presStyleCnt="0"/>
      <dgm:spPr/>
    </dgm:pt>
    <dgm:pt modelId="{ACB9431A-D061-4411-8323-8D77A6E45003}" type="pres">
      <dgm:prSet presAssocID="{40736983-31C0-43D9-BE22-5D898967D613}" presName="Name37" presStyleLbl="parChTrans1D2" presStyleIdx="1" presStyleCnt="2" custSzX="1653825" custSzY="793400"/>
      <dgm:spPr/>
    </dgm:pt>
    <dgm:pt modelId="{B95F330D-FBEE-44BB-9A1A-E50BD1B611FC}" type="pres">
      <dgm:prSet presAssocID="{CE2DEBCA-1B65-4700-82F4-860C9D921C13}" presName="hierRoot2" presStyleCnt="0">
        <dgm:presLayoutVars>
          <dgm:hierBranch val="init"/>
        </dgm:presLayoutVars>
      </dgm:prSet>
      <dgm:spPr/>
    </dgm:pt>
    <dgm:pt modelId="{0B2D1A18-513D-46B4-B24A-29E1A5BFD154}" type="pres">
      <dgm:prSet presAssocID="{CE2DEBCA-1B65-4700-82F4-860C9D921C13}" presName="rootComposite" presStyleCnt="0"/>
      <dgm:spPr/>
    </dgm:pt>
    <dgm:pt modelId="{9795715A-B434-40DE-89FC-40BCDD7234F5}" type="pres">
      <dgm:prSet presAssocID="{CE2DEBCA-1B65-4700-82F4-860C9D921C13}" presName="rootText" presStyleLbl="node2" presStyleIdx="1" presStyleCnt="2" custScaleX="72780" custScaleY="26768">
        <dgm:presLayoutVars>
          <dgm:chPref val="3"/>
        </dgm:presLayoutVars>
      </dgm:prSet>
      <dgm:spPr/>
    </dgm:pt>
    <dgm:pt modelId="{E2103E66-96A1-42B4-96FE-FDBFDDDC452F}" type="pres">
      <dgm:prSet presAssocID="{CE2DEBCA-1B65-4700-82F4-860C9D921C13}" presName="rootConnector" presStyleLbl="node2" presStyleIdx="1" presStyleCnt="2"/>
      <dgm:spPr/>
    </dgm:pt>
    <dgm:pt modelId="{CDC77E5C-ED65-45AA-8551-B21FDE1F8BA1}" type="pres">
      <dgm:prSet presAssocID="{CE2DEBCA-1B65-4700-82F4-860C9D921C13}" presName="hierChild4" presStyleCnt="0"/>
      <dgm:spPr/>
    </dgm:pt>
    <dgm:pt modelId="{07F911DD-CBEC-4F3E-9D74-9940C214E8F2}" type="pres">
      <dgm:prSet presAssocID="{CE2DEBCA-1B65-4700-82F4-860C9D921C13}" presName="hierChild5" presStyleCnt="0"/>
      <dgm:spPr/>
    </dgm:pt>
    <dgm:pt modelId="{24CC55C6-05D4-4963-9AFB-112DDEBEE097}" type="pres">
      <dgm:prSet presAssocID="{BAEC63DE-AB7D-4557-9402-F9AD36F3E285}" presName="hierChild3" presStyleCnt="0"/>
      <dgm:spPr/>
    </dgm:pt>
  </dgm:ptLst>
  <dgm:cxnLst>
    <dgm:cxn modelId="{1970D90E-867E-47F7-99C2-BD1452C0276D}" type="presOf" srcId="{1662E625-D3C8-4432-9051-B37169A77716}" destId="{8BFAC687-D45B-43CD-B58D-4282F18151C2}" srcOrd="1" destOrd="0" presId="urn:microsoft.com/office/officeart/2005/8/layout/orgChart1"/>
    <dgm:cxn modelId="{64EB481B-B455-4322-A419-819E29FBF759}" srcId="{BAEC63DE-AB7D-4557-9402-F9AD36F3E285}" destId="{1662E625-D3C8-4432-9051-B37169A77716}" srcOrd="0" destOrd="0" parTransId="{B43F4819-1F0D-4767-9F2F-5585EC9A4C88}" sibTransId="{646300BF-AB6C-4BD7-83B7-19C34DD21173}"/>
    <dgm:cxn modelId="{A3E23029-9830-43A2-B26E-0ECCAD9F9753}" type="presOf" srcId="{1662E625-D3C8-4432-9051-B37169A77716}" destId="{2C52BCAC-97C8-443A-BA40-831CAD0C9F8C}" srcOrd="0" destOrd="0" presId="urn:microsoft.com/office/officeart/2005/8/layout/orgChart1"/>
    <dgm:cxn modelId="{1F6C4340-3D22-4040-8A54-DD4C4E0ABF1A}" type="presOf" srcId="{CE2DEBCA-1B65-4700-82F4-860C9D921C13}" destId="{E2103E66-96A1-42B4-96FE-FDBFDDDC452F}" srcOrd="1" destOrd="0" presId="urn:microsoft.com/office/officeart/2005/8/layout/orgChart1"/>
    <dgm:cxn modelId="{51BEFC61-75B0-4324-8F95-33A8B903BCF5}" type="presOf" srcId="{CE2DEBCA-1B65-4700-82F4-860C9D921C13}" destId="{9795715A-B434-40DE-89FC-40BCDD7234F5}" srcOrd="0" destOrd="0" presId="urn:microsoft.com/office/officeart/2005/8/layout/orgChart1"/>
    <dgm:cxn modelId="{BF90A964-062D-4F7E-846C-E510C92F5BF8}" srcId="{7F0A735C-8B40-4FC0-954F-5B9CBC20A207}" destId="{BAEC63DE-AB7D-4557-9402-F9AD36F3E285}" srcOrd="0" destOrd="0" parTransId="{9821C730-03DD-4E3F-A958-5AA714123E4B}" sibTransId="{50834610-0890-4BD4-878D-048D14C07145}"/>
    <dgm:cxn modelId="{42A86671-DB3F-4817-A93B-1B3981C74BEE}" type="presOf" srcId="{BAEC63DE-AB7D-4557-9402-F9AD36F3E285}" destId="{794964F0-E6BC-4FCD-825A-FF13C6135EED}" srcOrd="1" destOrd="0" presId="urn:microsoft.com/office/officeart/2005/8/layout/orgChart1"/>
    <dgm:cxn modelId="{F3FEBE8A-A2DE-4EF6-9EB6-842437483EB6}" srcId="{BAEC63DE-AB7D-4557-9402-F9AD36F3E285}" destId="{CE2DEBCA-1B65-4700-82F4-860C9D921C13}" srcOrd="1" destOrd="0" parTransId="{40736983-31C0-43D9-BE22-5D898967D613}" sibTransId="{1616E568-8013-4709-A588-8CBEA5470715}"/>
    <dgm:cxn modelId="{A149B4BB-4E69-4854-929E-5AE95C9B9879}" type="presOf" srcId="{BAEC63DE-AB7D-4557-9402-F9AD36F3E285}" destId="{C72A0141-69DF-474A-8E49-A3C48075012D}" srcOrd="0" destOrd="0" presId="urn:microsoft.com/office/officeart/2005/8/layout/orgChart1"/>
    <dgm:cxn modelId="{84001EC6-E7F9-4BD8-A92B-84EADF8ED19A}" type="presOf" srcId="{B43F4819-1F0D-4767-9F2F-5585EC9A4C88}" destId="{17B140F8-4075-4056-A3D8-AE76A643817F}" srcOrd="0" destOrd="0" presId="urn:microsoft.com/office/officeart/2005/8/layout/orgChart1"/>
    <dgm:cxn modelId="{E6B31ACB-36C2-404E-A926-738770674D3F}" type="presOf" srcId="{7F0A735C-8B40-4FC0-954F-5B9CBC20A207}" destId="{B9A74B30-47F3-415C-AB4A-450745FFBB94}" srcOrd="0" destOrd="0" presId="urn:microsoft.com/office/officeart/2005/8/layout/orgChart1"/>
    <dgm:cxn modelId="{962CA1F6-28A3-413B-8993-A656653E2D9F}" type="presOf" srcId="{40736983-31C0-43D9-BE22-5D898967D613}" destId="{ACB9431A-D061-4411-8323-8D77A6E45003}" srcOrd="0" destOrd="0" presId="urn:microsoft.com/office/officeart/2005/8/layout/orgChart1"/>
    <dgm:cxn modelId="{EABF65EB-FBBA-40CE-BA77-F482306DAB6F}" type="presParOf" srcId="{B9A74B30-47F3-415C-AB4A-450745FFBB94}" destId="{B090ABA0-5CF6-4AAE-83CF-AEB43BC7E6DE}" srcOrd="0" destOrd="0" presId="urn:microsoft.com/office/officeart/2005/8/layout/orgChart1"/>
    <dgm:cxn modelId="{B0DC2791-325A-4A36-88E0-2BE299B1A0F8}" type="presParOf" srcId="{B090ABA0-5CF6-4AAE-83CF-AEB43BC7E6DE}" destId="{502281BD-BEC4-4DA4-A63B-8212BA0B0802}" srcOrd="0" destOrd="0" presId="urn:microsoft.com/office/officeart/2005/8/layout/orgChart1"/>
    <dgm:cxn modelId="{932A5DD1-8164-40A3-AFED-C9DA57756FDC}" type="presParOf" srcId="{502281BD-BEC4-4DA4-A63B-8212BA0B0802}" destId="{C72A0141-69DF-474A-8E49-A3C48075012D}" srcOrd="0" destOrd="0" presId="urn:microsoft.com/office/officeart/2005/8/layout/orgChart1"/>
    <dgm:cxn modelId="{4DCB7AF9-1322-424F-9584-A59756B2ACBA}" type="presParOf" srcId="{502281BD-BEC4-4DA4-A63B-8212BA0B0802}" destId="{794964F0-E6BC-4FCD-825A-FF13C6135EED}" srcOrd="1" destOrd="0" presId="urn:microsoft.com/office/officeart/2005/8/layout/orgChart1"/>
    <dgm:cxn modelId="{BDFE34AA-7ECA-4139-BC0E-A429CEA0A9B2}" type="presParOf" srcId="{B090ABA0-5CF6-4AAE-83CF-AEB43BC7E6DE}" destId="{CEB0F40B-DDBF-494E-961B-EE9AD282B00E}" srcOrd="1" destOrd="0" presId="urn:microsoft.com/office/officeart/2005/8/layout/orgChart1"/>
    <dgm:cxn modelId="{AB28D617-5816-49DA-8E88-F2E46FCF34F1}" type="presParOf" srcId="{CEB0F40B-DDBF-494E-961B-EE9AD282B00E}" destId="{17B140F8-4075-4056-A3D8-AE76A643817F}" srcOrd="0" destOrd="0" presId="urn:microsoft.com/office/officeart/2005/8/layout/orgChart1"/>
    <dgm:cxn modelId="{649FBBA4-7CB7-4420-92BA-778EEF0AD5CD}" type="presParOf" srcId="{CEB0F40B-DDBF-494E-961B-EE9AD282B00E}" destId="{7DB5BDE8-FE91-48A0-B838-1255B5E7CAF6}" srcOrd="1" destOrd="0" presId="urn:microsoft.com/office/officeart/2005/8/layout/orgChart1"/>
    <dgm:cxn modelId="{900855A6-4E05-40D0-B932-D86E9F6FD8A7}" type="presParOf" srcId="{7DB5BDE8-FE91-48A0-B838-1255B5E7CAF6}" destId="{D905688A-9773-430A-85CF-91C6258AFC79}" srcOrd="0" destOrd="0" presId="urn:microsoft.com/office/officeart/2005/8/layout/orgChart1"/>
    <dgm:cxn modelId="{8751ABF2-E0BC-48C2-B05B-C5EF731E0442}" type="presParOf" srcId="{D905688A-9773-430A-85CF-91C6258AFC79}" destId="{2C52BCAC-97C8-443A-BA40-831CAD0C9F8C}" srcOrd="0" destOrd="0" presId="urn:microsoft.com/office/officeart/2005/8/layout/orgChart1"/>
    <dgm:cxn modelId="{9FA40DC4-9109-41C4-9141-BA47D95612C6}" type="presParOf" srcId="{D905688A-9773-430A-85CF-91C6258AFC79}" destId="{8BFAC687-D45B-43CD-B58D-4282F18151C2}" srcOrd="1" destOrd="0" presId="urn:microsoft.com/office/officeart/2005/8/layout/orgChart1"/>
    <dgm:cxn modelId="{537A5231-26E6-4B52-A55B-550A9FAAC0E4}" type="presParOf" srcId="{7DB5BDE8-FE91-48A0-B838-1255B5E7CAF6}" destId="{459A0784-D9C1-4521-9FA9-A243589FFCD8}" srcOrd="1" destOrd="0" presId="urn:microsoft.com/office/officeart/2005/8/layout/orgChart1"/>
    <dgm:cxn modelId="{82C6E9F1-220F-492D-98DD-5E7D5868F49B}" type="presParOf" srcId="{7DB5BDE8-FE91-48A0-B838-1255B5E7CAF6}" destId="{4D27BA49-26D3-4EB0-9BB5-BA8657656F28}" srcOrd="2" destOrd="0" presId="urn:microsoft.com/office/officeart/2005/8/layout/orgChart1"/>
    <dgm:cxn modelId="{BA69A8A3-DFB2-4AA4-B64C-D2C2DF79CAEE}" type="presParOf" srcId="{CEB0F40B-DDBF-494E-961B-EE9AD282B00E}" destId="{ACB9431A-D061-4411-8323-8D77A6E45003}" srcOrd="2" destOrd="0" presId="urn:microsoft.com/office/officeart/2005/8/layout/orgChart1"/>
    <dgm:cxn modelId="{0B29F592-8EC8-4F72-8702-2AF2A4BE6C8F}" type="presParOf" srcId="{CEB0F40B-DDBF-494E-961B-EE9AD282B00E}" destId="{B95F330D-FBEE-44BB-9A1A-E50BD1B611FC}" srcOrd="3" destOrd="0" presId="urn:microsoft.com/office/officeart/2005/8/layout/orgChart1"/>
    <dgm:cxn modelId="{FC14DD1C-AC19-4813-A5DB-EF41C1C3B4DE}" type="presParOf" srcId="{B95F330D-FBEE-44BB-9A1A-E50BD1B611FC}" destId="{0B2D1A18-513D-46B4-B24A-29E1A5BFD154}" srcOrd="0" destOrd="0" presId="urn:microsoft.com/office/officeart/2005/8/layout/orgChart1"/>
    <dgm:cxn modelId="{544B2D2F-3A5D-4189-BAE1-C460906B4D9C}" type="presParOf" srcId="{0B2D1A18-513D-46B4-B24A-29E1A5BFD154}" destId="{9795715A-B434-40DE-89FC-40BCDD7234F5}" srcOrd="0" destOrd="0" presId="urn:microsoft.com/office/officeart/2005/8/layout/orgChart1"/>
    <dgm:cxn modelId="{AC94026F-67DB-4FC8-A885-8F36B09BBEA2}" type="presParOf" srcId="{0B2D1A18-513D-46B4-B24A-29E1A5BFD154}" destId="{E2103E66-96A1-42B4-96FE-FDBFDDDC452F}" srcOrd="1" destOrd="0" presId="urn:microsoft.com/office/officeart/2005/8/layout/orgChart1"/>
    <dgm:cxn modelId="{C583A90A-4EE7-4922-94E0-7D592BB6DFAE}" type="presParOf" srcId="{B95F330D-FBEE-44BB-9A1A-E50BD1B611FC}" destId="{CDC77E5C-ED65-45AA-8551-B21FDE1F8BA1}" srcOrd="1" destOrd="0" presId="urn:microsoft.com/office/officeart/2005/8/layout/orgChart1"/>
    <dgm:cxn modelId="{9C06DE40-26C3-431A-B7FC-D03AAE181CF5}" type="presParOf" srcId="{B95F330D-FBEE-44BB-9A1A-E50BD1B611FC}" destId="{07F911DD-CBEC-4F3E-9D74-9940C214E8F2}" srcOrd="2" destOrd="0" presId="urn:microsoft.com/office/officeart/2005/8/layout/orgChart1"/>
    <dgm:cxn modelId="{B9ECA030-0171-48EA-A788-1FAB2116D8E1}" type="presParOf" srcId="{B090ABA0-5CF6-4AAE-83CF-AEB43BC7E6DE}" destId="{24CC55C6-05D4-4963-9AFB-112DDEBEE09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2BFDFD-28ED-476C-8C97-FAB9C3244B89}"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05774C80-BC02-4EA8-9002-74917CBC553B}">
      <dgm:prSet phldrT="[Text]" custT="1"/>
      <dgm:spPr>
        <a:noFill/>
        <a:ln>
          <a:solidFill>
            <a:schemeClr val="bg2">
              <a:lumMod val="20000"/>
              <a:lumOff val="80000"/>
            </a:schemeClr>
          </a:solidFill>
        </a:ln>
      </dgm:spPr>
      <dgm:t>
        <a:bodyPr/>
        <a:lstStyle/>
        <a:p>
          <a:r>
            <a:rPr lang="en-US" sz="3200" dirty="0"/>
            <a:t>Admin Panel</a:t>
          </a:r>
        </a:p>
      </dgm:t>
    </dgm:pt>
    <dgm:pt modelId="{3D346B73-5914-4EB7-A4EF-95FEC2B4238F}" type="parTrans" cxnId="{4FE9C66E-8D66-41D5-9B76-017FAF273444}">
      <dgm:prSet/>
      <dgm:spPr/>
      <dgm:t>
        <a:bodyPr/>
        <a:lstStyle/>
        <a:p>
          <a:endParaRPr lang="en-US"/>
        </a:p>
      </dgm:t>
    </dgm:pt>
    <dgm:pt modelId="{CF2E0E4F-978B-41E4-A943-B5143C7AF4BC}" type="sibTrans" cxnId="{4FE9C66E-8D66-41D5-9B76-017FAF273444}">
      <dgm:prSet/>
      <dgm:spPr/>
      <dgm:t>
        <a:bodyPr/>
        <a:lstStyle/>
        <a:p>
          <a:endParaRPr lang="en-US"/>
        </a:p>
      </dgm:t>
    </dgm:pt>
    <dgm:pt modelId="{21829CD2-4809-4C32-A936-8D9BE4ED2A3F}">
      <dgm:prSet phldrT="[Text]"/>
      <dgm:spPr>
        <a:noFill/>
        <a:ln>
          <a:solidFill>
            <a:schemeClr val="bg2">
              <a:lumMod val="20000"/>
              <a:lumOff val="80000"/>
            </a:schemeClr>
          </a:solidFill>
        </a:ln>
      </dgm:spPr>
      <dgm:t>
        <a:bodyPr/>
        <a:lstStyle/>
        <a:p>
          <a:r>
            <a:rPr lang="en-US" dirty="0"/>
            <a:t>Login</a:t>
          </a:r>
        </a:p>
      </dgm:t>
    </dgm:pt>
    <dgm:pt modelId="{1F7F8FEB-8AF0-4001-8EC3-73B55DF7BF3C}" type="parTrans" cxnId="{20E80D69-5A9D-4E7E-BAD4-865D06C2A35C}">
      <dgm:prSet/>
      <dgm:spPr>
        <a:noFill/>
        <a:ln>
          <a:solidFill>
            <a:schemeClr val="bg2">
              <a:lumMod val="20000"/>
              <a:lumOff val="80000"/>
            </a:schemeClr>
          </a:solidFill>
        </a:ln>
      </dgm:spPr>
      <dgm:t>
        <a:bodyPr/>
        <a:lstStyle/>
        <a:p>
          <a:endParaRPr lang="en-US"/>
        </a:p>
      </dgm:t>
    </dgm:pt>
    <dgm:pt modelId="{54B0C62C-6CCE-48F2-A0CB-0F4A2F6CD7D4}" type="sibTrans" cxnId="{20E80D69-5A9D-4E7E-BAD4-865D06C2A35C}">
      <dgm:prSet/>
      <dgm:spPr/>
      <dgm:t>
        <a:bodyPr/>
        <a:lstStyle/>
        <a:p>
          <a:endParaRPr lang="en-US"/>
        </a:p>
      </dgm:t>
    </dgm:pt>
    <dgm:pt modelId="{53C8862D-8140-4BE8-AB12-95195EA6F6F3}">
      <dgm:prSet phldrT="[Text]"/>
      <dgm:spPr>
        <a:noFill/>
        <a:ln>
          <a:solidFill>
            <a:schemeClr val="bg2">
              <a:lumMod val="20000"/>
              <a:lumOff val="80000"/>
            </a:schemeClr>
          </a:solidFill>
        </a:ln>
      </dgm:spPr>
      <dgm:t>
        <a:bodyPr/>
        <a:lstStyle/>
        <a:p>
          <a:r>
            <a:rPr lang="en-US" dirty="0"/>
            <a:t>Program</a:t>
          </a:r>
        </a:p>
      </dgm:t>
    </dgm:pt>
    <dgm:pt modelId="{E1A9769F-6FD1-41BB-9B4C-F8D2958547B0}" type="parTrans" cxnId="{708CE28B-A775-4894-94D6-7CD23E033934}">
      <dgm:prSet/>
      <dgm:spPr>
        <a:noFill/>
        <a:ln>
          <a:solidFill>
            <a:schemeClr val="bg2">
              <a:lumMod val="20000"/>
              <a:lumOff val="80000"/>
            </a:schemeClr>
          </a:solidFill>
        </a:ln>
      </dgm:spPr>
      <dgm:t>
        <a:bodyPr/>
        <a:lstStyle/>
        <a:p>
          <a:endParaRPr lang="en-US"/>
        </a:p>
      </dgm:t>
    </dgm:pt>
    <dgm:pt modelId="{9D51BF33-476B-4178-9D4F-5978AC7D50EA}" type="sibTrans" cxnId="{708CE28B-A775-4894-94D6-7CD23E033934}">
      <dgm:prSet/>
      <dgm:spPr/>
      <dgm:t>
        <a:bodyPr/>
        <a:lstStyle/>
        <a:p>
          <a:endParaRPr lang="en-US"/>
        </a:p>
      </dgm:t>
    </dgm:pt>
    <dgm:pt modelId="{FB517A92-4208-46A0-ACB4-10DA95B58988}">
      <dgm:prSet phldrT="[Text]"/>
      <dgm:spPr>
        <a:noFill/>
        <a:ln>
          <a:solidFill>
            <a:schemeClr val="bg2">
              <a:lumMod val="20000"/>
              <a:lumOff val="80000"/>
            </a:schemeClr>
          </a:solidFill>
        </a:ln>
      </dgm:spPr>
      <dgm:t>
        <a:bodyPr/>
        <a:lstStyle/>
        <a:p>
          <a:r>
            <a:rPr lang="en-US" dirty="0"/>
            <a:t>Course</a:t>
          </a:r>
        </a:p>
      </dgm:t>
    </dgm:pt>
    <dgm:pt modelId="{3C5BFDBE-CD4F-4EC5-8080-B75AC906A167}" type="parTrans" cxnId="{683C652B-BE7E-4C73-B064-2DF28C191E62}">
      <dgm:prSet/>
      <dgm:spPr>
        <a:noFill/>
        <a:ln>
          <a:solidFill>
            <a:schemeClr val="bg2">
              <a:lumMod val="20000"/>
              <a:lumOff val="80000"/>
            </a:schemeClr>
          </a:solidFill>
        </a:ln>
      </dgm:spPr>
      <dgm:t>
        <a:bodyPr/>
        <a:lstStyle/>
        <a:p>
          <a:endParaRPr lang="en-US"/>
        </a:p>
      </dgm:t>
    </dgm:pt>
    <dgm:pt modelId="{D0DFE848-9267-41D1-8FF8-64754CC25111}" type="sibTrans" cxnId="{683C652B-BE7E-4C73-B064-2DF28C191E62}">
      <dgm:prSet/>
      <dgm:spPr/>
      <dgm:t>
        <a:bodyPr/>
        <a:lstStyle/>
        <a:p>
          <a:endParaRPr lang="en-US"/>
        </a:p>
      </dgm:t>
    </dgm:pt>
    <dgm:pt modelId="{2F41BF7B-DA7A-4FFF-9735-31C80719693C}">
      <dgm:prSet phldrT="[Text]"/>
      <dgm:spPr>
        <a:noFill/>
        <a:ln>
          <a:solidFill>
            <a:schemeClr val="bg2">
              <a:lumMod val="20000"/>
              <a:lumOff val="80000"/>
            </a:schemeClr>
          </a:solidFill>
        </a:ln>
      </dgm:spPr>
      <dgm:t>
        <a:bodyPr/>
        <a:lstStyle/>
        <a:p>
          <a:r>
            <a:rPr lang="en-US" dirty="0"/>
            <a:t>Student</a:t>
          </a:r>
        </a:p>
      </dgm:t>
    </dgm:pt>
    <dgm:pt modelId="{A1805E57-66D5-4737-83D0-D636ACCE249F}" type="parTrans" cxnId="{D182E444-62B6-4546-8F94-269B8A33F351}">
      <dgm:prSet/>
      <dgm:spPr>
        <a:noFill/>
        <a:ln>
          <a:solidFill>
            <a:schemeClr val="bg2">
              <a:lumMod val="20000"/>
              <a:lumOff val="80000"/>
            </a:schemeClr>
          </a:solidFill>
        </a:ln>
      </dgm:spPr>
      <dgm:t>
        <a:bodyPr/>
        <a:lstStyle/>
        <a:p>
          <a:endParaRPr lang="en-US"/>
        </a:p>
      </dgm:t>
    </dgm:pt>
    <dgm:pt modelId="{D4A961E1-51AD-44D9-AB28-4F857BD7D427}" type="sibTrans" cxnId="{D182E444-62B6-4546-8F94-269B8A33F351}">
      <dgm:prSet/>
      <dgm:spPr/>
      <dgm:t>
        <a:bodyPr/>
        <a:lstStyle/>
        <a:p>
          <a:endParaRPr lang="en-US"/>
        </a:p>
      </dgm:t>
    </dgm:pt>
    <dgm:pt modelId="{15DF8B68-F3AB-427D-8AFC-DAB97026C8ED}">
      <dgm:prSet phldrT="[Text]"/>
      <dgm:spPr>
        <a:noFill/>
        <a:ln>
          <a:solidFill>
            <a:schemeClr val="bg2">
              <a:lumMod val="20000"/>
              <a:lumOff val="80000"/>
            </a:schemeClr>
          </a:solidFill>
        </a:ln>
      </dgm:spPr>
      <dgm:t>
        <a:bodyPr/>
        <a:lstStyle/>
        <a:p>
          <a:r>
            <a:rPr lang="en-US" dirty="0"/>
            <a:t>Enrolled</a:t>
          </a:r>
        </a:p>
      </dgm:t>
    </dgm:pt>
    <dgm:pt modelId="{0F82746C-53E4-41A1-8B2C-12979F111D24}" type="parTrans" cxnId="{CD8A511D-B9EF-4DAA-B3B2-1146FA7AFA8F}">
      <dgm:prSet/>
      <dgm:spPr>
        <a:noFill/>
        <a:ln>
          <a:solidFill>
            <a:schemeClr val="bg2">
              <a:lumMod val="20000"/>
              <a:lumOff val="80000"/>
            </a:schemeClr>
          </a:solidFill>
        </a:ln>
      </dgm:spPr>
      <dgm:t>
        <a:bodyPr/>
        <a:lstStyle/>
        <a:p>
          <a:endParaRPr lang="en-US"/>
        </a:p>
      </dgm:t>
    </dgm:pt>
    <dgm:pt modelId="{47D183D8-BC93-40FC-A4A2-687CBF094B03}" type="sibTrans" cxnId="{CD8A511D-B9EF-4DAA-B3B2-1146FA7AFA8F}">
      <dgm:prSet/>
      <dgm:spPr/>
      <dgm:t>
        <a:bodyPr/>
        <a:lstStyle/>
        <a:p>
          <a:endParaRPr lang="en-US"/>
        </a:p>
      </dgm:t>
    </dgm:pt>
    <dgm:pt modelId="{6D18B5EF-3844-4C70-B457-6A42BC0D0F5F}">
      <dgm:prSet phldrT="[Text]"/>
      <dgm:spPr>
        <a:noFill/>
        <a:ln>
          <a:solidFill>
            <a:schemeClr val="bg2">
              <a:lumMod val="20000"/>
              <a:lumOff val="80000"/>
            </a:schemeClr>
          </a:solidFill>
        </a:ln>
      </dgm:spPr>
      <dgm:t>
        <a:bodyPr/>
        <a:lstStyle/>
        <a:p>
          <a:r>
            <a:rPr lang="en-US" dirty="0"/>
            <a:t>Result</a:t>
          </a:r>
        </a:p>
      </dgm:t>
    </dgm:pt>
    <dgm:pt modelId="{3AB3CBFA-36A8-4479-AC68-1C147805117F}" type="parTrans" cxnId="{B65994CE-999E-4104-AE2F-691BEE7BA46A}">
      <dgm:prSet/>
      <dgm:spPr>
        <a:noFill/>
        <a:ln>
          <a:solidFill>
            <a:schemeClr val="bg2">
              <a:lumMod val="20000"/>
              <a:lumOff val="80000"/>
            </a:schemeClr>
          </a:solidFill>
        </a:ln>
      </dgm:spPr>
      <dgm:t>
        <a:bodyPr/>
        <a:lstStyle/>
        <a:p>
          <a:endParaRPr lang="en-US"/>
        </a:p>
      </dgm:t>
    </dgm:pt>
    <dgm:pt modelId="{9036AAE0-84C0-4085-806B-3BCBFB79CFA6}" type="sibTrans" cxnId="{B65994CE-999E-4104-AE2F-691BEE7BA46A}">
      <dgm:prSet/>
      <dgm:spPr/>
      <dgm:t>
        <a:bodyPr/>
        <a:lstStyle/>
        <a:p>
          <a:endParaRPr lang="en-US"/>
        </a:p>
      </dgm:t>
    </dgm:pt>
    <dgm:pt modelId="{C7FE35A5-519B-4179-B2AF-298BFBB71E15}">
      <dgm:prSet phldrT="[Text]"/>
      <dgm:spPr>
        <a:noFill/>
        <a:ln>
          <a:solidFill>
            <a:schemeClr val="bg2">
              <a:lumMod val="20000"/>
              <a:lumOff val="80000"/>
            </a:schemeClr>
          </a:solidFill>
        </a:ln>
      </dgm:spPr>
      <dgm:t>
        <a:bodyPr/>
        <a:lstStyle/>
        <a:p>
          <a:r>
            <a:rPr lang="en-US" dirty="0"/>
            <a:t>Payment</a:t>
          </a:r>
        </a:p>
      </dgm:t>
    </dgm:pt>
    <dgm:pt modelId="{5EC35D73-41DC-49E5-94CE-EC8C6B5B3E25}" type="parTrans" cxnId="{A07FB50C-85E6-4E6D-BCF7-D11AF044F601}">
      <dgm:prSet/>
      <dgm:spPr>
        <a:noFill/>
        <a:ln>
          <a:solidFill>
            <a:schemeClr val="bg2">
              <a:lumMod val="20000"/>
              <a:lumOff val="80000"/>
            </a:schemeClr>
          </a:solidFill>
        </a:ln>
      </dgm:spPr>
      <dgm:t>
        <a:bodyPr/>
        <a:lstStyle/>
        <a:p>
          <a:endParaRPr lang="en-US"/>
        </a:p>
      </dgm:t>
    </dgm:pt>
    <dgm:pt modelId="{CFFA75C3-4D6D-4B87-8170-A6D5D0BE1C13}" type="sibTrans" cxnId="{A07FB50C-85E6-4E6D-BCF7-D11AF044F601}">
      <dgm:prSet/>
      <dgm:spPr/>
      <dgm:t>
        <a:bodyPr/>
        <a:lstStyle/>
        <a:p>
          <a:endParaRPr lang="en-US"/>
        </a:p>
      </dgm:t>
    </dgm:pt>
    <dgm:pt modelId="{5208CB51-D34B-4969-B44E-5BF22223B99A}" type="pres">
      <dgm:prSet presAssocID="{EB2BFDFD-28ED-476C-8C97-FAB9C3244B89}" presName="Name0" presStyleCnt="0">
        <dgm:presLayoutVars>
          <dgm:chPref val="1"/>
          <dgm:dir/>
          <dgm:animOne val="branch"/>
          <dgm:animLvl val="lvl"/>
          <dgm:resizeHandles/>
        </dgm:presLayoutVars>
      </dgm:prSet>
      <dgm:spPr/>
    </dgm:pt>
    <dgm:pt modelId="{F93D7E63-9B0E-4FBB-96E1-6031CEB67325}" type="pres">
      <dgm:prSet presAssocID="{05774C80-BC02-4EA8-9002-74917CBC553B}" presName="vertOne" presStyleCnt="0"/>
      <dgm:spPr/>
    </dgm:pt>
    <dgm:pt modelId="{4982F839-F178-4C11-B223-DB1B833C6E39}" type="pres">
      <dgm:prSet presAssocID="{05774C80-BC02-4EA8-9002-74917CBC553B}" presName="txOne" presStyleLbl="node0" presStyleIdx="0" presStyleCnt="1">
        <dgm:presLayoutVars>
          <dgm:chPref val="3"/>
        </dgm:presLayoutVars>
      </dgm:prSet>
      <dgm:spPr/>
    </dgm:pt>
    <dgm:pt modelId="{E10BA484-460E-4E54-9300-A13799183C63}" type="pres">
      <dgm:prSet presAssocID="{05774C80-BC02-4EA8-9002-74917CBC553B}" presName="parTransOne" presStyleCnt="0"/>
      <dgm:spPr/>
    </dgm:pt>
    <dgm:pt modelId="{A4353876-2D1D-485F-AF0A-E37F0DFBE2C6}" type="pres">
      <dgm:prSet presAssocID="{05774C80-BC02-4EA8-9002-74917CBC553B}" presName="horzOne" presStyleCnt="0"/>
      <dgm:spPr/>
    </dgm:pt>
    <dgm:pt modelId="{B87FF359-F248-4EE5-94C2-1DB5FDDAF7A6}" type="pres">
      <dgm:prSet presAssocID="{21829CD2-4809-4C32-A936-8D9BE4ED2A3F}" presName="vertTwo" presStyleCnt="0"/>
      <dgm:spPr/>
    </dgm:pt>
    <dgm:pt modelId="{741B8CB8-53F3-48F3-8DED-47E102D38FDD}" type="pres">
      <dgm:prSet presAssocID="{21829CD2-4809-4C32-A936-8D9BE4ED2A3F}" presName="txTwo" presStyleLbl="node2" presStyleIdx="0" presStyleCnt="7">
        <dgm:presLayoutVars>
          <dgm:chPref val="3"/>
        </dgm:presLayoutVars>
      </dgm:prSet>
      <dgm:spPr/>
    </dgm:pt>
    <dgm:pt modelId="{83F57CF4-D9DF-4A52-AE8B-69EA7736828D}" type="pres">
      <dgm:prSet presAssocID="{21829CD2-4809-4C32-A936-8D9BE4ED2A3F}" presName="horzTwo" presStyleCnt="0"/>
      <dgm:spPr/>
    </dgm:pt>
    <dgm:pt modelId="{7E02CFBE-9322-4701-89A4-2744F7F3C2F1}" type="pres">
      <dgm:prSet presAssocID="{54B0C62C-6CCE-48F2-A0CB-0F4A2F6CD7D4}" presName="sibSpaceTwo" presStyleCnt="0"/>
      <dgm:spPr/>
    </dgm:pt>
    <dgm:pt modelId="{97678AC5-8D40-439F-A0F2-F35E97CBEB09}" type="pres">
      <dgm:prSet presAssocID="{53C8862D-8140-4BE8-AB12-95195EA6F6F3}" presName="vertTwo" presStyleCnt="0"/>
      <dgm:spPr/>
    </dgm:pt>
    <dgm:pt modelId="{F143CC91-952D-4F7E-97AD-813EC2F49A7D}" type="pres">
      <dgm:prSet presAssocID="{53C8862D-8140-4BE8-AB12-95195EA6F6F3}" presName="txTwo" presStyleLbl="node2" presStyleIdx="1" presStyleCnt="7">
        <dgm:presLayoutVars>
          <dgm:chPref val="3"/>
        </dgm:presLayoutVars>
      </dgm:prSet>
      <dgm:spPr/>
    </dgm:pt>
    <dgm:pt modelId="{069768ED-80ED-401F-A03C-CDD92E05CA74}" type="pres">
      <dgm:prSet presAssocID="{53C8862D-8140-4BE8-AB12-95195EA6F6F3}" presName="horzTwo" presStyleCnt="0"/>
      <dgm:spPr/>
    </dgm:pt>
    <dgm:pt modelId="{E63CB1A4-9F9F-44AC-9444-17C5E3F25F87}" type="pres">
      <dgm:prSet presAssocID="{9D51BF33-476B-4178-9D4F-5978AC7D50EA}" presName="sibSpaceTwo" presStyleCnt="0"/>
      <dgm:spPr/>
    </dgm:pt>
    <dgm:pt modelId="{EC262BF2-7164-4C61-832F-5A35FD4ACE7D}" type="pres">
      <dgm:prSet presAssocID="{FB517A92-4208-46A0-ACB4-10DA95B58988}" presName="vertTwo" presStyleCnt="0"/>
      <dgm:spPr/>
    </dgm:pt>
    <dgm:pt modelId="{F578F8CE-6DBD-4A68-9BFD-2D780D6F0280}" type="pres">
      <dgm:prSet presAssocID="{FB517A92-4208-46A0-ACB4-10DA95B58988}" presName="txTwo" presStyleLbl="node2" presStyleIdx="2" presStyleCnt="7">
        <dgm:presLayoutVars>
          <dgm:chPref val="3"/>
        </dgm:presLayoutVars>
      </dgm:prSet>
      <dgm:spPr/>
    </dgm:pt>
    <dgm:pt modelId="{79656AD9-CED5-4C80-A82C-F9991C2469C8}" type="pres">
      <dgm:prSet presAssocID="{FB517A92-4208-46A0-ACB4-10DA95B58988}" presName="horzTwo" presStyleCnt="0"/>
      <dgm:spPr/>
    </dgm:pt>
    <dgm:pt modelId="{CFD84E03-40F4-49DD-9C0B-4F1ADD749574}" type="pres">
      <dgm:prSet presAssocID="{D0DFE848-9267-41D1-8FF8-64754CC25111}" presName="sibSpaceTwo" presStyleCnt="0"/>
      <dgm:spPr/>
    </dgm:pt>
    <dgm:pt modelId="{E46CAA45-D92F-4AE8-B46C-B10DAF06BBED}" type="pres">
      <dgm:prSet presAssocID="{2F41BF7B-DA7A-4FFF-9735-31C80719693C}" presName="vertTwo" presStyleCnt="0"/>
      <dgm:spPr/>
    </dgm:pt>
    <dgm:pt modelId="{0AF80659-6678-42E0-8B94-5DA0B837AE39}" type="pres">
      <dgm:prSet presAssocID="{2F41BF7B-DA7A-4FFF-9735-31C80719693C}" presName="txTwo" presStyleLbl="node2" presStyleIdx="3" presStyleCnt="7">
        <dgm:presLayoutVars>
          <dgm:chPref val="3"/>
        </dgm:presLayoutVars>
      </dgm:prSet>
      <dgm:spPr/>
    </dgm:pt>
    <dgm:pt modelId="{0F080E32-8DC1-4CF6-B129-C4BFB2E79D3D}" type="pres">
      <dgm:prSet presAssocID="{2F41BF7B-DA7A-4FFF-9735-31C80719693C}" presName="horzTwo" presStyleCnt="0"/>
      <dgm:spPr/>
    </dgm:pt>
    <dgm:pt modelId="{E85B8BC2-ADA9-41DC-A962-E7A072CC4DB6}" type="pres">
      <dgm:prSet presAssocID="{D4A961E1-51AD-44D9-AB28-4F857BD7D427}" presName="sibSpaceTwo" presStyleCnt="0"/>
      <dgm:spPr/>
    </dgm:pt>
    <dgm:pt modelId="{8FE3591C-95D6-487D-9ACB-0DF7F56B0788}" type="pres">
      <dgm:prSet presAssocID="{15DF8B68-F3AB-427D-8AFC-DAB97026C8ED}" presName="vertTwo" presStyleCnt="0"/>
      <dgm:spPr/>
    </dgm:pt>
    <dgm:pt modelId="{7A99EE57-A9E9-42B1-A74F-212BDDA397CB}" type="pres">
      <dgm:prSet presAssocID="{15DF8B68-F3AB-427D-8AFC-DAB97026C8ED}" presName="txTwo" presStyleLbl="node2" presStyleIdx="4" presStyleCnt="7">
        <dgm:presLayoutVars>
          <dgm:chPref val="3"/>
        </dgm:presLayoutVars>
      </dgm:prSet>
      <dgm:spPr/>
    </dgm:pt>
    <dgm:pt modelId="{80798A3B-B0A2-43B7-A4F6-3F606257CB5A}" type="pres">
      <dgm:prSet presAssocID="{15DF8B68-F3AB-427D-8AFC-DAB97026C8ED}" presName="horzTwo" presStyleCnt="0"/>
      <dgm:spPr/>
    </dgm:pt>
    <dgm:pt modelId="{AC9AB5F7-067C-4280-A6CE-C1DB694C2559}" type="pres">
      <dgm:prSet presAssocID="{47D183D8-BC93-40FC-A4A2-687CBF094B03}" presName="sibSpaceTwo" presStyleCnt="0"/>
      <dgm:spPr/>
    </dgm:pt>
    <dgm:pt modelId="{52580556-D76D-41A0-B9AD-1DF1FC0B894C}" type="pres">
      <dgm:prSet presAssocID="{6D18B5EF-3844-4C70-B457-6A42BC0D0F5F}" presName="vertTwo" presStyleCnt="0"/>
      <dgm:spPr/>
    </dgm:pt>
    <dgm:pt modelId="{6452C90B-8997-46CE-A0C8-487CBF8CDDE2}" type="pres">
      <dgm:prSet presAssocID="{6D18B5EF-3844-4C70-B457-6A42BC0D0F5F}" presName="txTwo" presStyleLbl="node2" presStyleIdx="5" presStyleCnt="7">
        <dgm:presLayoutVars>
          <dgm:chPref val="3"/>
        </dgm:presLayoutVars>
      </dgm:prSet>
      <dgm:spPr/>
    </dgm:pt>
    <dgm:pt modelId="{2D6CACC2-AA29-4B1A-A0BF-ABA8E104C59C}" type="pres">
      <dgm:prSet presAssocID="{6D18B5EF-3844-4C70-B457-6A42BC0D0F5F}" presName="horzTwo" presStyleCnt="0"/>
      <dgm:spPr/>
    </dgm:pt>
    <dgm:pt modelId="{975D265D-7027-46F8-99D5-8BF3BEAECD93}" type="pres">
      <dgm:prSet presAssocID="{9036AAE0-84C0-4085-806B-3BCBFB79CFA6}" presName="sibSpaceTwo" presStyleCnt="0"/>
      <dgm:spPr/>
    </dgm:pt>
    <dgm:pt modelId="{D03A699E-4A39-41F2-B138-0FEC7BD42E4A}" type="pres">
      <dgm:prSet presAssocID="{C7FE35A5-519B-4179-B2AF-298BFBB71E15}" presName="vertTwo" presStyleCnt="0"/>
      <dgm:spPr/>
    </dgm:pt>
    <dgm:pt modelId="{3E196A86-0C44-453C-8F46-1BB09AEC94EB}" type="pres">
      <dgm:prSet presAssocID="{C7FE35A5-519B-4179-B2AF-298BFBB71E15}" presName="txTwo" presStyleLbl="node2" presStyleIdx="6" presStyleCnt="7">
        <dgm:presLayoutVars>
          <dgm:chPref val="3"/>
        </dgm:presLayoutVars>
      </dgm:prSet>
      <dgm:spPr/>
    </dgm:pt>
    <dgm:pt modelId="{20A51383-E6D1-493B-B2D4-CC1BCE5EC5C9}" type="pres">
      <dgm:prSet presAssocID="{C7FE35A5-519B-4179-B2AF-298BFBB71E15}" presName="horzTwo" presStyleCnt="0"/>
      <dgm:spPr/>
    </dgm:pt>
  </dgm:ptLst>
  <dgm:cxnLst>
    <dgm:cxn modelId="{A07FB50C-85E6-4E6D-BCF7-D11AF044F601}" srcId="{05774C80-BC02-4EA8-9002-74917CBC553B}" destId="{C7FE35A5-519B-4179-B2AF-298BFBB71E15}" srcOrd="6" destOrd="0" parTransId="{5EC35D73-41DC-49E5-94CE-EC8C6B5B3E25}" sibTransId="{CFFA75C3-4D6D-4B87-8170-A6D5D0BE1C13}"/>
    <dgm:cxn modelId="{CD8A511D-B9EF-4DAA-B3B2-1146FA7AFA8F}" srcId="{05774C80-BC02-4EA8-9002-74917CBC553B}" destId="{15DF8B68-F3AB-427D-8AFC-DAB97026C8ED}" srcOrd="4" destOrd="0" parTransId="{0F82746C-53E4-41A1-8B2C-12979F111D24}" sibTransId="{47D183D8-BC93-40FC-A4A2-687CBF094B03}"/>
    <dgm:cxn modelId="{683C652B-BE7E-4C73-B064-2DF28C191E62}" srcId="{05774C80-BC02-4EA8-9002-74917CBC553B}" destId="{FB517A92-4208-46A0-ACB4-10DA95B58988}" srcOrd="2" destOrd="0" parTransId="{3C5BFDBE-CD4F-4EC5-8080-B75AC906A167}" sibTransId="{D0DFE848-9267-41D1-8FF8-64754CC25111}"/>
    <dgm:cxn modelId="{FE5D633A-A0F1-4F8A-BC29-59458E578D26}" type="presOf" srcId="{05774C80-BC02-4EA8-9002-74917CBC553B}" destId="{4982F839-F178-4C11-B223-DB1B833C6E39}" srcOrd="0" destOrd="0" presId="urn:microsoft.com/office/officeart/2005/8/layout/hierarchy4"/>
    <dgm:cxn modelId="{05A6B03A-534F-4DC2-AC6D-3904CD5EEA82}" type="presOf" srcId="{53C8862D-8140-4BE8-AB12-95195EA6F6F3}" destId="{F143CC91-952D-4F7E-97AD-813EC2F49A7D}" srcOrd="0" destOrd="0" presId="urn:microsoft.com/office/officeart/2005/8/layout/hierarchy4"/>
    <dgm:cxn modelId="{8689E340-D998-4268-9027-C1D0CA7F8241}" type="presOf" srcId="{15DF8B68-F3AB-427D-8AFC-DAB97026C8ED}" destId="{7A99EE57-A9E9-42B1-A74F-212BDDA397CB}" srcOrd="0" destOrd="0" presId="urn:microsoft.com/office/officeart/2005/8/layout/hierarchy4"/>
    <dgm:cxn modelId="{D182E444-62B6-4546-8F94-269B8A33F351}" srcId="{05774C80-BC02-4EA8-9002-74917CBC553B}" destId="{2F41BF7B-DA7A-4FFF-9735-31C80719693C}" srcOrd="3" destOrd="0" parTransId="{A1805E57-66D5-4737-83D0-D636ACCE249F}" sibTransId="{D4A961E1-51AD-44D9-AB28-4F857BD7D427}"/>
    <dgm:cxn modelId="{20E80D69-5A9D-4E7E-BAD4-865D06C2A35C}" srcId="{05774C80-BC02-4EA8-9002-74917CBC553B}" destId="{21829CD2-4809-4C32-A936-8D9BE4ED2A3F}" srcOrd="0" destOrd="0" parTransId="{1F7F8FEB-8AF0-4001-8EC3-73B55DF7BF3C}" sibTransId="{54B0C62C-6CCE-48F2-A0CB-0F4A2F6CD7D4}"/>
    <dgm:cxn modelId="{4FE9C66E-8D66-41D5-9B76-017FAF273444}" srcId="{EB2BFDFD-28ED-476C-8C97-FAB9C3244B89}" destId="{05774C80-BC02-4EA8-9002-74917CBC553B}" srcOrd="0" destOrd="0" parTransId="{3D346B73-5914-4EB7-A4EF-95FEC2B4238F}" sibTransId="{CF2E0E4F-978B-41E4-A943-B5143C7AF4BC}"/>
    <dgm:cxn modelId="{D6826E54-47A2-47EB-B301-3C1E24A6F80B}" type="presOf" srcId="{EB2BFDFD-28ED-476C-8C97-FAB9C3244B89}" destId="{5208CB51-D34B-4969-B44E-5BF22223B99A}" srcOrd="0" destOrd="0" presId="urn:microsoft.com/office/officeart/2005/8/layout/hierarchy4"/>
    <dgm:cxn modelId="{4BC3EA55-664B-4508-B37B-B84E9A9FB8A2}" type="presOf" srcId="{6D18B5EF-3844-4C70-B457-6A42BC0D0F5F}" destId="{6452C90B-8997-46CE-A0C8-487CBF8CDDE2}" srcOrd="0" destOrd="0" presId="urn:microsoft.com/office/officeart/2005/8/layout/hierarchy4"/>
    <dgm:cxn modelId="{708CE28B-A775-4894-94D6-7CD23E033934}" srcId="{05774C80-BC02-4EA8-9002-74917CBC553B}" destId="{53C8862D-8140-4BE8-AB12-95195EA6F6F3}" srcOrd="1" destOrd="0" parTransId="{E1A9769F-6FD1-41BB-9B4C-F8D2958547B0}" sibTransId="{9D51BF33-476B-4178-9D4F-5978AC7D50EA}"/>
    <dgm:cxn modelId="{E934AD9A-4F33-4B41-B828-F7B085470BBE}" type="presOf" srcId="{21829CD2-4809-4C32-A936-8D9BE4ED2A3F}" destId="{741B8CB8-53F3-48F3-8DED-47E102D38FDD}" srcOrd="0" destOrd="0" presId="urn:microsoft.com/office/officeart/2005/8/layout/hierarchy4"/>
    <dgm:cxn modelId="{A4B7979B-C88D-46E4-AE7E-4F755BFCE1C2}" type="presOf" srcId="{2F41BF7B-DA7A-4FFF-9735-31C80719693C}" destId="{0AF80659-6678-42E0-8B94-5DA0B837AE39}" srcOrd="0" destOrd="0" presId="urn:microsoft.com/office/officeart/2005/8/layout/hierarchy4"/>
    <dgm:cxn modelId="{B65994CE-999E-4104-AE2F-691BEE7BA46A}" srcId="{05774C80-BC02-4EA8-9002-74917CBC553B}" destId="{6D18B5EF-3844-4C70-B457-6A42BC0D0F5F}" srcOrd="5" destOrd="0" parTransId="{3AB3CBFA-36A8-4479-AC68-1C147805117F}" sibTransId="{9036AAE0-84C0-4085-806B-3BCBFB79CFA6}"/>
    <dgm:cxn modelId="{254E71E0-FD09-4FBE-99AC-2880B9E5AA9F}" type="presOf" srcId="{C7FE35A5-519B-4179-B2AF-298BFBB71E15}" destId="{3E196A86-0C44-453C-8F46-1BB09AEC94EB}" srcOrd="0" destOrd="0" presId="urn:microsoft.com/office/officeart/2005/8/layout/hierarchy4"/>
    <dgm:cxn modelId="{8A47D0E9-4C35-44A4-9522-F33596D2E9D9}" type="presOf" srcId="{FB517A92-4208-46A0-ACB4-10DA95B58988}" destId="{F578F8CE-6DBD-4A68-9BFD-2D780D6F0280}" srcOrd="0" destOrd="0" presId="urn:microsoft.com/office/officeart/2005/8/layout/hierarchy4"/>
    <dgm:cxn modelId="{A88CCEEB-644A-4BFC-AACA-8541C5261BF2}" type="presParOf" srcId="{5208CB51-D34B-4969-B44E-5BF22223B99A}" destId="{F93D7E63-9B0E-4FBB-96E1-6031CEB67325}" srcOrd="0" destOrd="0" presId="urn:microsoft.com/office/officeart/2005/8/layout/hierarchy4"/>
    <dgm:cxn modelId="{64025636-CB57-4D42-88DC-151F4FFF87F9}" type="presParOf" srcId="{F93D7E63-9B0E-4FBB-96E1-6031CEB67325}" destId="{4982F839-F178-4C11-B223-DB1B833C6E39}" srcOrd="0" destOrd="0" presId="urn:microsoft.com/office/officeart/2005/8/layout/hierarchy4"/>
    <dgm:cxn modelId="{73C92001-CD56-45A8-983B-09713F4B0BEF}" type="presParOf" srcId="{F93D7E63-9B0E-4FBB-96E1-6031CEB67325}" destId="{E10BA484-460E-4E54-9300-A13799183C63}" srcOrd="1" destOrd="0" presId="urn:microsoft.com/office/officeart/2005/8/layout/hierarchy4"/>
    <dgm:cxn modelId="{24D0B420-8685-4F39-A5D0-1FC6E97F1E38}" type="presParOf" srcId="{F93D7E63-9B0E-4FBB-96E1-6031CEB67325}" destId="{A4353876-2D1D-485F-AF0A-E37F0DFBE2C6}" srcOrd="2" destOrd="0" presId="urn:microsoft.com/office/officeart/2005/8/layout/hierarchy4"/>
    <dgm:cxn modelId="{24403562-7909-4B29-8E4C-0B44FA31B804}" type="presParOf" srcId="{A4353876-2D1D-485F-AF0A-E37F0DFBE2C6}" destId="{B87FF359-F248-4EE5-94C2-1DB5FDDAF7A6}" srcOrd="0" destOrd="0" presId="urn:microsoft.com/office/officeart/2005/8/layout/hierarchy4"/>
    <dgm:cxn modelId="{38AFA3F8-9B1F-45B3-8FD8-B47D170E91CC}" type="presParOf" srcId="{B87FF359-F248-4EE5-94C2-1DB5FDDAF7A6}" destId="{741B8CB8-53F3-48F3-8DED-47E102D38FDD}" srcOrd="0" destOrd="0" presId="urn:microsoft.com/office/officeart/2005/8/layout/hierarchy4"/>
    <dgm:cxn modelId="{68F3702C-6561-4B62-9BD7-C96CFA497C30}" type="presParOf" srcId="{B87FF359-F248-4EE5-94C2-1DB5FDDAF7A6}" destId="{83F57CF4-D9DF-4A52-AE8B-69EA7736828D}" srcOrd="1" destOrd="0" presId="urn:microsoft.com/office/officeart/2005/8/layout/hierarchy4"/>
    <dgm:cxn modelId="{F0CBD1C3-618D-48E8-BE84-0DE83842FEBC}" type="presParOf" srcId="{A4353876-2D1D-485F-AF0A-E37F0DFBE2C6}" destId="{7E02CFBE-9322-4701-89A4-2744F7F3C2F1}" srcOrd="1" destOrd="0" presId="urn:microsoft.com/office/officeart/2005/8/layout/hierarchy4"/>
    <dgm:cxn modelId="{74FC27AF-CC56-4D38-896D-40FD4ED9FC5F}" type="presParOf" srcId="{A4353876-2D1D-485F-AF0A-E37F0DFBE2C6}" destId="{97678AC5-8D40-439F-A0F2-F35E97CBEB09}" srcOrd="2" destOrd="0" presId="urn:microsoft.com/office/officeart/2005/8/layout/hierarchy4"/>
    <dgm:cxn modelId="{510566AA-9979-470F-B699-06DB42A7165C}" type="presParOf" srcId="{97678AC5-8D40-439F-A0F2-F35E97CBEB09}" destId="{F143CC91-952D-4F7E-97AD-813EC2F49A7D}" srcOrd="0" destOrd="0" presId="urn:microsoft.com/office/officeart/2005/8/layout/hierarchy4"/>
    <dgm:cxn modelId="{B3130F73-DB6E-46E7-B301-8C81572DDC3A}" type="presParOf" srcId="{97678AC5-8D40-439F-A0F2-F35E97CBEB09}" destId="{069768ED-80ED-401F-A03C-CDD92E05CA74}" srcOrd="1" destOrd="0" presId="urn:microsoft.com/office/officeart/2005/8/layout/hierarchy4"/>
    <dgm:cxn modelId="{0B7D4253-0F05-463F-8CF8-C727CB9CACD0}" type="presParOf" srcId="{A4353876-2D1D-485F-AF0A-E37F0DFBE2C6}" destId="{E63CB1A4-9F9F-44AC-9444-17C5E3F25F87}" srcOrd="3" destOrd="0" presId="urn:microsoft.com/office/officeart/2005/8/layout/hierarchy4"/>
    <dgm:cxn modelId="{18D2FE16-F8FB-4EE1-AF12-0DC39C6B666D}" type="presParOf" srcId="{A4353876-2D1D-485F-AF0A-E37F0DFBE2C6}" destId="{EC262BF2-7164-4C61-832F-5A35FD4ACE7D}" srcOrd="4" destOrd="0" presId="urn:microsoft.com/office/officeart/2005/8/layout/hierarchy4"/>
    <dgm:cxn modelId="{86BFFF40-059E-4A0C-B5FB-693ED4D28F6F}" type="presParOf" srcId="{EC262BF2-7164-4C61-832F-5A35FD4ACE7D}" destId="{F578F8CE-6DBD-4A68-9BFD-2D780D6F0280}" srcOrd="0" destOrd="0" presId="urn:microsoft.com/office/officeart/2005/8/layout/hierarchy4"/>
    <dgm:cxn modelId="{B5245FCD-ADCC-466E-833C-88875492AE22}" type="presParOf" srcId="{EC262BF2-7164-4C61-832F-5A35FD4ACE7D}" destId="{79656AD9-CED5-4C80-A82C-F9991C2469C8}" srcOrd="1" destOrd="0" presId="urn:microsoft.com/office/officeart/2005/8/layout/hierarchy4"/>
    <dgm:cxn modelId="{71D2DC75-B1B1-4A64-A683-13407D648645}" type="presParOf" srcId="{A4353876-2D1D-485F-AF0A-E37F0DFBE2C6}" destId="{CFD84E03-40F4-49DD-9C0B-4F1ADD749574}" srcOrd="5" destOrd="0" presId="urn:microsoft.com/office/officeart/2005/8/layout/hierarchy4"/>
    <dgm:cxn modelId="{89F4ED6D-C47F-4215-87D2-6E7A5D2DDFF9}" type="presParOf" srcId="{A4353876-2D1D-485F-AF0A-E37F0DFBE2C6}" destId="{E46CAA45-D92F-4AE8-B46C-B10DAF06BBED}" srcOrd="6" destOrd="0" presId="urn:microsoft.com/office/officeart/2005/8/layout/hierarchy4"/>
    <dgm:cxn modelId="{08597512-BA8A-4A94-B31B-F79DD3628412}" type="presParOf" srcId="{E46CAA45-D92F-4AE8-B46C-B10DAF06BBED}" destId="{0AF80659-6678-42E0-8B94-5DA0B837AE39}" srcOrd="0" destOrd="0" presId="urn:microsoft.com/office/officeart/2005/8/layout/hierarchy4"/>
    <dgm:cxn modelId="{ACA1D190-55C5-4753-AAF4-6F2FB122AA49}" type="presParOf" srcId="{E46CAA45-D92F-4AE8-B46C-B10DAF06BBED}" destId="{0F080E32-8DC1-4CF6-B129-C4BFB2E79D3D}" srcOrd="1" destOrd="0" presId="urn:microsoft.com/office/officeart/2005/8/layout/hierarchy4"/>
    <dgm:cxn modelId="{DB384EC8-60D5-41ED-9285-71D2B16EB4B2}" type="presParOf" srcId="{A4353876-2D1D-485F-AF0A-E37F0DFBE2C6}" destId="{E85B8BC2-ADA9-41DC-A962-E7A072CC4DB6}" srcOrd="7" destOrd="0" presId="urn:microsoft.com/office/officeart/2005/8/layout/hierarchy4"/>
    <dgm:cxn modelId="{A667D714-A6BA-4EC3-A290-EF11D392AE0E}" type="presParOf" srcId="{A4353876-2D1D-485F-AF0A-E37F0DFBE2C6}" destId="{8FE3591C-95D6-487D-9ACB-0DF7F56B0788}" srcOrd="8" destOrd="0" presId="urn:microsoft.com/office/officeart/2005/8/layout/hierarchy4"/>
    <dgm:cxn modelId="{7F0D0FAD-9CA5-4835-B8E9-F78F832E0C4F}" type="presParOf" srcId="{8FE3591C-95D6-487D-9ACB-0DF7F56B0788}" destId="{7A99EE57-A9E9-42B1-A74F-212BDDA397CB}" srcOrd="0" destOrd="0" presId="urn:microsoft.com/office/officeart/2005/8/layout/hierarchy4"/>
    <dgm:cxn modelId="{63753E0A-AE78-4F33-BA49-A3DF84AE8B7D}" type="presParOf" srcId="{8FE3591C-95D6-487D-9ACB-0DF7F56B0788}" destId="{80798A3B-B0A2-43B7-A4F6-3F606257CB5A}" srcOrd="1" destOrd="0" presId="urn:microsoft.com/office/officeart/2005/8/layout/hierarchy4"/>
    <dgm:cxn modelId="{737ECE8E-0508-4459-A3D4-593458B211E2}" type="presParOf" srcId="{A4353876-2D1D-485F-AF0A-E37F0DFBE2C6}" destId="{AC9AB5F7-067C-4280-A6CE-C1DB694C2559}" srcOrd="9" destOrd="0" presId="urn:microsoft.com/office/officeart/2005/8/layout/hierarchy4"/>
    <dgm:cxn modelId="{F10B0C9A-D574-456D-825A-AEE5F9C6DCF3}" type="presParOf" srcId="{A4353876-2D1D-485F-AF0A-E37F0DFBE2C6}" destId="{52580556-D76D-41A0-B9AD-1DF1FC0B894C}" srcOrd="10" destOrd="0" presId="urn:microsoft.com/office/officeart/2005/8/layout/hierarchy4"/>
    <dgm:cxn modelId="{C7DA3A40-6B9E-4228-8343-2BFE04A70018}" type="presParOf" srcId="{52580556-D76D-41A0-B9AD-1DF1FC0B894C}" destId="{6452C90B-8997-46CE-A0C8-487CBF8CDDE2}" srcOrd="0" destOrd="0" presId="urn:microsoft.com/office/officeart/2005/8/layout/hierarchy4"/>
    <dgm:cxn modelId="{BB660B9D-289D-43C1-BD64-65D415B07A3F}" type="presParOf" srcId="{52580556-D76D-41A0-B9AD-1DF1FC0B894C}" destId="{2D6CACC2-AA29-4B1A-A0BF-ABA8E104C59C}" srcOrd="1" destOrd="0" presId="urn:microsoft.com/office/officeart/2005/8/layout/hierarchy4"/>
    <dgm:cxn modelId="{1FEB2289-D80C-4C57-B7CB-1B61AB19D3B7}" type="presParOf" srcId="{A4353876-2D1D-485F-AF0A-E37F0DFBE2C6}" destId="{975D265D-7027-46F8-99D5-8BF3BEAECD93}" srcOrd="11" destOrd="0" presId="urn:microsoft.com/office/officeart/2005/8/layout/hierarchy4"/>
    <dgm:cxn modelId="{5B5DAFBD-A16B-45EE-8EE2-D2CC8BECCD46}" type="presParOf" srcId="{A4353876-2D1D-485F-AF0A-E37F0DFBE2C6}" destId="{D03A699E-4A39-41F2-B138-0FEC7BD42E4A}" srcOrd="12" destOrd="0" presId="urn:microsoft.com/office/officeart/2005/8/layout/hierarchy4"/>
    <dgm:cxn modelId="{D16E9F82-A024-45FF-BE8C-39651870A475}" type="presParOf" srcId="{D03A699E-4A39-41F2-B138-0FEC7BD42E4A}" destId="{3E196A86-0C44-453C-8F46-1BB09AEC94EB}" srcOrd="0" destOrd="0" presId="urn:microsoft.com/office/officeart/2005/8/layout/hierarchy4"/>
    <dgm:cxn modelId="{8601A069-D8AD-4E67-BFC1-B6F78F32D795}" type="presParOf" srcId="{D03A699E-4A39-41F2-B138-0FEC7BD42E4A}" destId="{20A51383-E6D1-493B-B2D4-CC1BCE5EC5C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BFDFD-28ED-476C-8C97-FAB9C3244B89}"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05774C80-BC02-4EA8-9002-74917CBC553B}">
      <dgm:prSet phldrT="[Text]" custT="1"/>
      <dgm:spPr>
        <a:noFill/>
        <a:ln>
          <a:solidFill>
            <a:schemeClr val="bg2">
              <a:lumMod val="20000"/>
              <a:lumOff val="80000"/>
            </a:schemeClr>
          </a:solidFill>
        </a:ln>
      </dgm:spPr>
      <dgm:t>
        <a:bodyPr/>
        <a:lstStyle/>
        <a:p>
          <a:r>
            <a:rPr lang="en-US" sz="3200" dirty="0"/>
            <a:t>Student Panel</a:t>
          </a:r>
        </a:p>
      </dgm:t>
    </dgm:pt>
    <dgm:pt modelId="{3D346B73-5914-4EB7-A4EF-95FEC2B4238F}" type="parTrans" cxnId="{4FE9C66E-8D66-41D5-9B76-017FAF273444}">
      <dgm:prSet/>
      <dgm:spPr/>
      <dgm:t>
        <a:bodyPr/>
        <a:lstStyle/>
        <a:p>
          <a:endParaRPr lang="en-US"/>
        </a:p>
      </dgm:t>
    </dgm:pt>
    <dgm:pt modelId="{CF2E0E4F-978B-41E4-A943-B5143C7AF4BC}" type="sibTrans" cxnId="{4FE9C66E-8D66-41D5-9B76-017FAF273444}">
      <dgm:prSet/>
      <dgm:spPr/>
      <dgm:t>
        <a:bodyPr/>
        <a:lstStyle/>
        <a:p>
          <a:endParaRPr lang="en-US"/>
        </a:p>
      </dgm:t>
    </dgm:pt>
    <dgm:pt modelId="{21829CD2-4809-4C32-A936-8D9BE4ED2A3F}">
      <dgm:prSet phldrT="[Text]" custT="1"/>
      <dgm:spPr>
        <a:noFill/>
        <a:ln>
          <a:solidFill>
            <a:schemeClr val="bg2">
              <a:lumMod val="20000"/>
              <a:lumOff val="80000"/>
            </a:schemeClr>
          </a:solidFill>
        </a:ln>
      </dgm:spPr>
      <dgm:t>
        <a:bodyPr/>
        <a:lstStyle/>
        <a:p>
          <a:r>
            <a:rPr lang="en-US" sz="1600" dirty="0"/>
            <a:t>Login</a:t>
          </a:r>
        </a:p>
      </dgm:t>
    </dgm:pt>
    <dgm:pt modelId="{1F7F8FEB-8AF0-4001-8EC3-73B55DF7BF3C}" type="parTrans" cxnId="{20E80D69-5A9D-4E7E-BAD4-865D06C2A35C}">
      <dgm:prSet/>
      <dgm:spPr>
        <a:noFill/>
        <a:ln>
          <a:solidFill>
            <a:schemeClr val="bg2">
              <a:lumMod val="20000"/>
              <a:lumOff val="80000"/>
            </a:schemeClr>
          </a:solidFill>
        </a:ln>
      </dgm:spPr>
      <dgm:t>
        <a:bodyPr/>
        <a:lstStyle/>
        <a:p>
          <a:endParaRPr lang="en-US"/>
        </a:p>
      </dgm:t>
    </dgm:pt>
    <dgm:pt modelId="{54B0C62C-6CCE-48F2-A0CB-0F4A2F6CD7D4}" type="sibTrans" cxnId="{20E80D69-5A9D-4E7E-BAD4-865D06C2A35C}">
      <dgm:prSet/>
      <dgm:spPr/>
      <dgm:t>
        <a:bodyPr/>
        <a:lstStyle/>
        <a:p>
          <a:endParaRPr lang="en-US"/>
        </a:p>
      </dgm:t>
    </dgm:pt>
    <dgm:pt modelId="{53C8862D-8140-4BE8-AB12-95195EA6F6F3}">
      <dgm:prSet phldrT="[Text]" custT="1"/>
      <dgm:spPr>
        <a:noFill/>
        <a:ln>
          <a:solidFill>
            <a:schemeClr val="bg2">
              <a:lumMod val="20000"/>
              <a:lumOff val="80000"/>
            </a:schemeClr>
          </a:solidFill>
        </a:ln>
      </dgm:spPr>
      <dgm:t>
        <a:bodyPr/>
        <a:lstStyle/>
        <a:p>
          <a:r>
            <a:rPr lang="en-US" sz="1600" dirty="0"/>
            <a:t>Summery</a:t>
          </a:r>
        </a:p>
      </dgm:t>
    </dgm:pt>
    <dgm:pt modelId="{E1A9769F-6FD1-41BB-9B4C-F8D2958547B0}" type="parTrans" cxnId="{708CE28B-A775-4894-94D6-7CD23E033934}">
      <dgm:prSet/>
      <dgm:spPr>
        <a:noFill/>
        <a:ln>
          <a:solidFill>
            <a:schemeClr val="bg2">
              <a:lumMod val="20000"/>
              <a:lumOff val="80000"/>
            </a:schemeClr>
          </a:solidFill>
        </a:ln>
      </dgm:spPr>
      <dgm:t>
        <a:bodyPr/>
        <a:lstStyle/>
        <a:p>
          <a:endParaRPr lang="en-US"/>
        </a:p>
      </dgm:t>
    </dgm:pt>
    <dgm:pt modelId="{9D51BF33-476B-4178-9D4F-5978AC7D50EA}" type="sibTrans" cxnId="{708CE28B-A775-4894-94D6-7CD23E033934}">
      <dgm:prSet/>
      <dgm:spPr/>
      <dgm:t>
        <a:bodyPr/>
        <a:lstStyle/>
        <a:p>
          <a:endParaRPr lang="en-US"/>
        </a:p>
      </dgm:t>
    </dgm:pt>
    <dgm:pt modelId="{C7FE35A5-519B-4179-B2AF-298BFBB71E15}">
      <dgm:prSet phldrT="[Text]" custT="1"/>
      <dgm:spPr>
        <a:noFill/>
        <a:ln>
          <a:solidFill>
            <a:schemeClr val="bg2">
              <a:lumMod val="20000"/>
              <a:lumOff val="80000"/>
            </a:schemeClr>
          </a:solidFill>
        </a:ln>
      </dgm:spPr>
      <dgm:t>
        <a:bodyPr/>
        <a:lstStyle/>
        <a:p>
          <a:r>
            <a:rPr lang="en-US" sz="1600" dirty="0"/>
            <a:t>Payment</a:t>
          </a:r>
        </a:p>
      </dgm:t>
    </dgm:pt>
    <dgm:pt modelId="{5EC35D73-41DC-49E5-94CE-EC8C6B5B3E25}" type="parTrans" cxnId="{A07FB50C-85E6-4E6D-BCF7-D11AF044F601}">
      <dgm:prSet/>
      <dgm:spPr>
        <a:noFill/>
        <a:ln>
          <a:solidFill>
            <a:schemeClr val="bg2">
              <a:lumMod val="20000"/>
              <a:lumOff val="80000"/>
            </a:schemeClr>
          </a:solidFill>
        </a:ln>
      </dgm:spPr>
      <dgm:t>
        <a:bodyPr/>
        <a:lstStyle/>
        <a:p>
          <a:endParaRPr lang="en-US"/>
        </a:p>
      </dgm:t>
    </dgm:pt>
    <dgm:pt modelId="{CFFA75C3-4D6D-4B87-8170-A6D5D0BE1C13}" type="sibTrans" cxnId="{A07FB50C-85E6-4E6D-BCF7-D11AF044F601}">
      <dgm:prSet/>
      <dgm:spPr/>
      <dgm:t>
        <a:bodyPr/>
        <a:lstStyle/>
        <a:p>
          <a:endParaRPr lang="en-US"/>
        </a:p>
      </dgm:t>
    </dgm:pt>
    <dgm:pt modelId="{5AE4D0E4-5844-49C3-9019-7CCD83C33B5E}">
      <dgm:prSet phldrT="[Text]" custT="1"/>
      <dgm:spPr>
        <a:noFill/>
        <a:ln>
          <a:solidFill>
            <a:schemeClr val="bg2">
              <a:lumMod val="20000"/>
              <a:lumOff val="80000"/>
            </a:schemeClr>
          </a:solidFill>
        </a:ln>
      </dgm:spPr>
      <dgm:t>
        <a:bodyPr/>
        <a:lstStyle/>
        <a:p>
          <a:r>
            <a:rPr lang="en-US" sz="1600" dirty="0"/>
            <a:t>Marksheet</a:t>
          </a:r>
        </a:p>
      </dgm:t>
    </dgm:pt>
    <dgm:pt modelId="{40AC792F-A317-469D-A147-91A1090F2766}" type="parTrans" cxnId="{A95AEBAD-3D9F-4E0D-88B8-2F5FCF162456}">
      <dgm:prSet/>
      <dgm:spPr/>
      <dgm:t>
        <a:bodyPr/>
        <a:lstStyle/>
        <a:p>
          <a:endParaRPr lang="en-US"/>
        </a:p>
      </dgm:t>
    </dgm:pt>
    <dgm:pt modelId="{BC535CA0-1549-433D-83D7-2C6ECAFBDD54}" type="sibTrans" cxnId="{A95AEBAD-3D9F-4E0D-88B8-2F5FCF162456}">
      <dgm:prSet/>
      <dgm:spPr/>
      <dgm:t>
        <a:bodyPr/>
        <a:lstStyle/>
        <a:p>
          <a:endParaRPr lang="en-US"/>
        </a:p>
      </dgm:t>
    </dgm:pt>
    <dgm:pt modelId="{81BB7466-6D78-41D3-8443-6E2BD0D3B8FE}">
      <dgm:prSet phldrT="[Text]" custT="1"/>
      <dgm:spPr>
        <a:noFill/>
        <a:ln>
          <a:solidFill>
            <a:schemeClr val="bg2">
              <a:lumMod val="20000"/>
              <a:lumOff val="80000"/>
            </a:schemeClr>
          </a:solidFill>
        </a:ln>
      </dgm:spPr>
      <dgm:t>
        <a:bodyPr/>
        <a:lstStyle/>
        <a:p>
          <a:r>
            <a:rPr lang="en-US" sz="1600" dirty="0"/>
            <a:t>Total Course</a:t>
          </a:r>
        </a:p>
      </dgm:t>
    </dgm:pt>
    <dgm:pt modelId="{1FF3871D-7979-4A1E-B8A3-4C56F1F2AB2B}" type="parTrans" cxnId="{D0896543-55DF-4F28-8CDA-FB55B24998CB}">
      <dgm:prSet/>
      <dgm:spPr/>
      <dgm:t>
        <a:bodyPr/>
        <a:lstStyle/>
        <a:p>
          <a:endParaRPr lang="en-US"/>
        </a:p>
      </dgm:t>
    </dgm:pt>
    <dgm:pt modelId="{7918D594-B2BB-4758-8696-861525443B16}" type="sibTrans" cxnId="{D0896543-55DF-4F28-8CDA-FB55B24998CB}">
      <dgm:prSet/>
      <dgm:spPr/>
      <dgm:t>
        <a:bodyPr/>
        <a:lstStyle/>
        <a:p>
          <a:endParaRPr lang="en-US"/>
        </a:p>
      </dgm:t>
    </dgm:pt>
    <dgm:pt modelId="{5208CB51-D34B-4969-B44E-5BF22223B99A}" type="pres">
      <dgm:prSet presAssocID="{EB2BFDFD-28ED-476C-8C97-FAB9C3244B89}" presName="Name0" presStyleCnt="0">
        <dgm:presLayoutVars>
          <dgm:chPref val="1"/>
          <dgm:dir/>
          <dgm:animOne val="branch"/>
          <dgm:animLvl val="lvl"/>
          <dgm:resizeHandles/>
        </dgm:presLayoutVars>
      </dgm:prSet>
      <dgm:spPr/>
    </dgm:pt>
    <dgm:pt modelId="{F93D7E63-9B0E-4FBB-96E1-6031CEB67325}" type="pres">
      <dgm:prSet presAssocID="{05774C80-BC02-4EA8-9002-74917CBC553B}" presName="vertOne" presStyleCnt="0"/>
      <dgm:spPr/>
    </dgm:pt>
    <dgm:pt modelId="{4982F839-F178-4C11-B223-DB1B833C6E39}" type="pres">
      <dgm:prSet presAssocID="{05774C80-BC02-4EA8-9002-74917CBC553B}" presName="txOne" presStyleLbl="node0" presStyleIdx="0" presStyleCnt="1">
        <dgm:presLayoutVars>
          <dgm:chPref val="3"/>
        </dgm:presLayoutVars>
      </dgm:prSet>
      <dgm:spPr/>
    </dgm:pt>
    <dgm:pt modelId="{E10BA484-460E-4E54-9300-A13799183C63}" type="pres">
      <dgm:prSet presAssocID="{05774C80-BC02-4EA8-9002-74917CBC553B}" presName="parTransOne" presStyleCnt="0"/>
      <dgm:spPr/>
    </dgm:pt>
    <dgm:pt modelId="{A4353876-2D1D-485F-AF0A-E37F0DFBE2C6}" type="pres">
      <dgm:prSet presAssocID="{05774C80-BC02-4EA8-9002-74917CBC553B}" presName="horzOne" presStyleCnt="0"/>
      <dgm:spPr/>
    </dgm:pt>
    <dgm:pt modelId="{B87FF359-F248-4EE5-94C2-1DB5FDDAF7A6}" type="pres">
      <dgm:prSet presAssocID="{21829CD2-4809-4C32-A936-8D9BE4ED2A3F}" presName="vertTwo" presStyleCnt="0"/>
      <dgm:spPr/>
    </dgm:pt>
    <dgm:pt modelId="{741B8CB8-53F3-48F3-8DED-47E102D38FDD}" type="pres">
      <dgm:prSet presAssocID="{21829CD2-4809-4C32-A936-8D9BE4ED2A3F}" presName="txTwo" presStyleLbl="node2" presStyleIdx="0" presStyleCnt="5">
        <dgm:presLayoutVars>
          <dgm:chPref val="3"/>
        </dgm:presLayoutVars>
      </dgm:prSet>
      <dgm:spPr/>
    </dgm:pt>
    <dgm:pt modelId="{83F57CF4-D9DF-4A52-AE8B-69EA7736828D}" type="pres">
      <dgm:prSet presAssocID="{21829CD2-4809-4C32-A936-8D9BE4ED2A3F}" presName="horzTwo" presStyleCnt="0"/>
      <dgm:spPr/>
    </dgm:pt>
    <dgm:pt modelId="{7E02CFBE-9322-4701-89A4-2744F7F3C2F1}" type="pres">
      <dgm:prSet presAssocID="{54B0C62C-6CCE-48F2-A0CB-0F4A2F6CD7D4}" presName="sibSpaceTwo" presStyleCnt="0"/>
      <dgm:spPr/>
    </dgm:pt>
    <dgm:pt modelId="{97678AC5-8D40-439F-A0F2-F35E97CBEB09}" type="pres">
      <dgm:prSet presAssocID="{53C8862D-8140-4BE8-AB12-95195EA6F6F3}" presName="vertTwo" presStyleCnt="0"/>
      <dgm:spPr/>
    </dgm:pt>
    <dgm:pt modelId="{F143CC91-952D-4F7E-97AD-813EC2F49A7D}" type="pres">
      <dgm:prSet presAssocID="{53C8862D-8140-4BE8-AB12-95195EA6F6F3}" presName="txTwo" presStyleLbl="node2" presStyleIdx="1" presStyleCnt="5">
        <dgm:presLayoutVars>
          <dgm:chPref val="3"/>
        </dgm:presLayoutVars>
      </dgm:prSet>
      <dgm:spPr/>
    </dgm:pt>
    <dgm:pt modelId="{069768ED-80ED-401F-A03C-CDD92E05CA74}" type="pres">
      <dgm:prSet presAssocID="{53C8862D-8140-4BE8-AB12-95195EA6F6F3}" presName="horzTwo" presStyleCnt="0"/>
      <dgm:spPr/>
    </dgm:pt>
    <dgm:pt modelId="{3C30F9A0-7C6F-4A41-9A79-66E2A692B6E1}" type="pres">
      <dgm:prSet presAssocID="{9D51BF33-476B-4178-9D4F-5978AC7D50EA}" presName="sibSpaceTwo" presStyleCnt="0"/>
      <dgm:spPr/>
    </dgm:pt>
    <dgm:pt modelId="{C604D04E-F595-4C64-A4C0-0651DC4C7B27}" type="pres">
      <dgm:prSet presAssocID="{5AE4D0E4-5844-49C3-9019-7CCD83C33B5E}" presName="vertTwo" presStyleCnt="0"/>
      <dgm:spPr/>
    </dgm:pt>
    <dgm:pt modelId="{90932314-C61F-4E84-9A24-AFC011DCB124}" type="pres">
      <dgm:prSet presAssocID="{5AE4D0E4-5844-49C3-9019-7CCD83C33B5E}" presName="txTwo" presStyleLbl="node2" presStyleIdx="2" presStyleCnt="5">
        <dgm:presLayoutVars>
          <dgm:chPref val="3"/>
        </dgm:presLayoutVars>
      </dgm:prSet>
      <dgm:spPr/>
    </dgm:pt>
    <dgm:pt modelId="{72A175C0-719E-4B36-8B3F-C031E09D4B78}" type="pres">
      <dgm:prSet presAssocID="{5AE4D0E4-5844-49C3-9019-7CCD83C33B5E}" presName="horzTwo" presStyleCnt="0"/>
      <dgm:spPr/>
    </dgm:pt>
    <dgm:pt modelId="{636A7DFE-5EA8-4C9E-88FC-341BAA6E19A7}" type="pres">
      <dgm:prSet presAssocID="{BC535CA0-1549-433D-83D7-2C6ECAFBDD54}" presName="sibSpaceTwo" presStyleCnt="0"/>
      <dgm:spPr/>
    </dgm:pt>
    <dgm:pt modelId="{F3663DED-CADF-4DA4-8127-556A922F54E4}" type="pres">
      <dgm:prSet presAssocID="{C7FE35A5-519B-4179-B2AF-298BFBB71E15}" presName="vertTwo" presStyleCnt="0"/>
      <dgm:spPr/>
    </dgm:pt>
    <dgm:pt modelId="{6AD2E608-C455-4B70-8261-43054478AFA3}" type="pres">
      <dgm:prSet presAssocID="{C7FE35A5-519B-4179-B2AF-298BFBB71E15}" presName="txTwo" presStyleLbl="node2" presStyleIdx="3" presStyleCnt="5">
        <dgm:presLayoutVars>
          <dgm:chPref val="3"/>
        </dgm:presLayoutVars>
      </dgm:prSet>
      <dgm:spPr/>
    </dgm:pt>
    <dgm:pt modelId="{7803C8E7-C834-43EB-94DA-9268BA1C1767}" type="pres">
      <dgm:prSet presAssocID="{C7FE35A5-519B-4179-B2AF-298BFBB71E15}" presName="horzTwo" presStyleCnt="0"/>
      <dgm:spPr/>
    </dgm:pt>
    <dgm:pt modelId="{76308239-6FED-4CAD-8230-E0660974F629}" type="pres">
      <dgm:prSet presAssocID="{CFFA75C3-4D6D-4B87-8170-A6D5D0BE1C13}" presName="sibSpaceTwo" presStyleCnt="0"/>
      <dgm:spPr/>
    </dgm:pt>
    <dgm:pt modelId="{978903E7-CD1A-40DA-8ABB-24FB45F03B0C}" type="pres">
      <dgm:prSet presAssocID="{81BB7466-6D78-41D3-8443-6E2BD0D3B8FE}" presName="vertTwo" presStyleCnt="0"/>
      <dgm:spPr/>
    </dgm:pt>
    <dgm:pt modelId="{AB49741C-DCB1-4BD7-8722-7911859AD4C2}" type="pres">
      <dgm:prSet presAssocID="{81BB7466-6D78-41D3-8443-6E2BD0D3B8FE}" presName="txTwo" presStyleLbl="node2" presStyleIdx="4" presStyleCnt="5">
        <dgm:presLayoutVars>
          <dgm:chPref val="3"/>
        </dgm:presLayoutVars>
      </dgm:prSet>
      <dgm:spPr/>
    </dgm:pt>
    <dgm:pt modelId="{5F218FE5-0C1C-4A3A-890F-88D6C5E6F93F}" type="pres">
      <dgm:prSet presAssocID="{81BB7466-6D78-41D3-8443-6E2BD0D3B8FE}" presName="horzTwo" presStyleCnt="0"/>
      <dgm:spPr/>
    </dgm:pt>
  </dgm:ptLst>
  <dgm:cxnLst>
    <dgm:cxn modelId="{A07FB50C-85E6-4E6D-BCF7-D11AF044F601}" srcId="{05774C80-BC02-4EA8-9002-74917CBC553B}" destId="{C7FE35A5-519B-4179-B2AF-298BFBB71E15}" srcOrd="3" destOrd="0" parTransId="{5EC35D73-41DC-49E5-94CE-EC8C6B5B3E25}" sibTransId="{CFFA75C3-4D6D-4B87-8170-A6D5D0BE1C13}"/>
    <dgm:cxn modelId="{FE5D633A-A0F1-4F8A-BC29-59458E578D26}" type="presOf" srcId="{05774C80-BC02-4EA8-9002-74917CBC553B}" destId="{4982F839-F178-4C11-B223-DB1B833C6E39}" srcOrd="0" destOrd="0" presId="urn:microsoft.com/office/officeart/2005/8/layout/hierarchy4"/>
    <dgm:cxn modelId="{05A6B03A-534F-4DC2-AC6D-3904CD5EEA82}" type="presOf" srcId="{53C8862D-8140-4BE8-AB12-95195EA6F6F3}" destId="{F143CC91-952D-4F7E-97AD-813EC2F49A7D}" srcOrd="0" destOrd="0" presId="urn:microsoft.com/office/officeart/2005/8/layout/hierarchy4"/>
    <dgm:cxn modelId="{D0896543-55DF-4F28-8CDA-FB55B24998CB}" srcId="{05774C80-BC02-4EA8-9002-74917CBC553B}" destId="{81BB7466-6D78-41D3-8443-6E2BD0D3B8FE}" srcOrd="4" destOrd="0" parTransId="{1FF3871D-7979-4A1E-B8A3-4C56F1F2AB2B}" sibTransId="{7918D594-B2BB-4758-8696-861525443B16}"/>
    <dgm:cxn modelId="{20E80D69-5A9D-4E7E-BAD4-865D06C2A35C}" srcId="{05774C80-BC02-4EA8-9002-74917CBC553B}" destId="{21829CD2-4809-4C32-A936-8D9BE4ED2A3F}" srcOrd="0" destOrd="0" parTransId="{1F7F8FEB-8AF0-4001-8EC3-73B55DF7BF3C}" sibTransId="{54B0C62C-6CCE-48F2-A0CB-0F4A2F6CD7D4}"/>
    <dgm:cxn modelId="{4FE9C66E-8D66-41D5-9B76-017FAF273444}" srcId="{EB2BFDFD-28ED-476C-8C97-FAB9C3244B89}" destId="{05774C80-BC02-4EA8-9002-74917CBC553B}" srcOrd="0" destOrd="0" parTransId="{3D346B73-5914-4EB7-A4EF-95FEC2B4238F}" sibTransId="{CF2E0E4F-978B-41E4-A943-B5143C7AF4BC}"/>
    <dgm:cxn modelId="{CB7BFF70-F51D-4D00-B467-7DAD42E8AAAD}" type="presOf" srcId="{C7FE35A5-519B-4179-B2AF-298BFBB71E15}" destId="{6AD2E608-C455-4B70-8261-43054478AFA3}" srcOrd="0" destOrd="0" presId="urn:microsoft.com/office/officeart/2005/8/layout/hierarchy4"/>
    <dgm:cxn modelId="{D6826E54-47A2-47EB-B301-3C1E24A6F80B}" type="presOf" srcId="{EB2BFDFD-28ED-476C-8C97-FAB9C3244B89}" destId="{5208CB51-D34B-4969-B44E-5BF22223B99A}" srcOrd="0" destOrd="0" presId="urn:microsoft.com/office/officeart/2005/8/layout/hierarchy4"/>
    <dgm:cxn modelId="{708CE28B-A775-4894-94D6-7CD23E033934}" srcId="{05774C80-BC02-4EA8-9002-74917CBC553B}" destId="{53C8862D-8140-4BE8-AB12-95195EA6F6F3}" srcOrd="1" destOrd="0" parTransId="{E1A9769F-6FD1-41BB-9B4C-F8D2958547B0}" sibTransId="{9D51BF33-476B-4178-9D4F-5978AC7D50EA}"/>
    <dgm:cxn modelId="{E934AD9A-4F33-4B41-B828-F7B085470BBE}" type="presOf" srcId="{21829CD2-4809-4C32-A936-8D9BE4ED2A3F}" destId="{741B8CB8-53F3-48F3-8DED-47E102D38FDD}" srcOrd="0" destOrd="0" presId="urn:microsoft.com/office/officeart/2005/8/layout/hierarchy4"/>
    <dgm:cxn modelId="{A95AEBAD-3D9F-4E0D-88B8-2F5FCF162456}" srcId="{05774C80-BC02-4EA8-9002-74917CBC553B}" destId="{5AE4D0E4-5844-49C3-9019-7CCD83C33B5E}" srcOrd="2" destOrd="0" parTransId="{40AC792F-A317-469D-A147-91A1090F2766}" sibTransId="{BC535CA0-1549-433D-83D7-2C6ECAFBDD54}"/>
    <dgm:cxn modelId="{1B6DF9D9-DFA2-45E5-9AFB-46B6BBCA6B6D}" type="presOf" srcId="{81BB7466-6D78-41D3-8443-6E2BD0D3B8FE}" destId="{AB49741C-DCB1-4BD7-8722-7911859AD4C2}" srcOrd="0" destOrd="0" presId="urn:microsoft.com/office/officeart/2005/8/layout/hierarchy4"/>
    <dgm:cxn modelId="{762775E6-732D-43BD-A86D-AC20707D41F9}" type="presOf" srcId="{5AE4D0E4-5844-49C3-9019-7CCD83C33B5E}" destId="{90932314-C61F-4E84-9A24-AFC011DCB124}" srcOrd="0" destOrd="0" presId="urn:microsoft.com/office/officeart/2005/8/layout/hierarchy4"/>
    <dgm:cxn modelId="{A88CCEEB-644A-4BFC-AACA-8541C5261BF2}" type="presParOf" srcId="{5208CB51-D34B-4969-B44E-5BF22223B99A}" destId="{F93D7E63-9B0E-4FBB-96E1-6031CEB67325}" srcOrd="0" destOrd="0" presId="urn:microsoft.com/office/officeart/2005/8/layout/hierarchy4"/>
    <dgm:cxn modelId="{64025636-CB57-4D42-88DC-151F4FFF87F9}" type="presParOf" srcId="{F93D7E63-9B0E-4FBB-96E1-6031CEB67325}" destId="{4982F839-F178-4C11-B223-DB1B833C6E39}" srcOrd="0" destOrd="0" presId="urn:microsoft.com/office/officeart/2005/8/layout/hierarchy4"/>
    <dgm:cxn modelId="{73C92001-CD56-45A8-983B-09713F4B0BEF}" type="presParOf" srcId="{F93D7E63-9B0E-4FBB-96E1-6031CEB67325}" destId="{E10BA484-460E-4E54-9300-A13799183C63}" srcOrd="1" destOrd="0" presId="urn:microsoft.com/office/officeart/2005/8/layout/hierarchy4"/>
    <dgm:cxn modelId="{24D0B420-8685-4F39-A5D0-1FC6E97F1E38}" type="presParOf" srcId="{F93D7E63-9B0E-4FBB-96E1-6031CEB67325}" destId="{A4353876-2D1D-485F-AF0A-E37F0DFBE2C6}" srcOrd="2" destOrd="0" presId="urn:microsoft.com/office/officeart/2005/8/layout/hierarchy4"/>
    <dgm:cxn modelId="{24403562-7909-4B29-8E4C-0B44FA31B804}" type="presParOf" srcId="{A4353876-2D1D-485F-AF0A-E37F0DFBE2C6}" destId="{B87FF359-F248-4EE5-94C2-1DB5FDDAF7A6}" srcOrd="0" destOrd="0" presId="urn:microsoft.com/office/officeart/2005/8/layout/hierarchy4"/>
    <dgm:cxn modelId="{38AFA3F8-9B1F-45B3-8FD8-B47D170E91CC}" type="presParOf" srcId="{B87FF359-F248-4EE5-94C2-1DB5FDDAF7A6}" destId="{741B8CB8-53F3-48F3-8DED-47E102D38FDD}" srcOrd="0" destOrd="0" presId="urn:microsoft.com/office/officeart/2005/8/layout/hierarchy4"/>
    <dgm:cxn modelId="{68F3702C-6561-4B62-9BD7-C96CFA497C30}" type="presParOf" srcId="{B87FF359-F248-4EE5-94C2-1DB5FDDAF7A6}" destId="{83F57CF4-D9DF-4A52-AE8B-69EA7736828D}" srcOrd="1" destOrd="0" presId="urn:microsoft.com/office/officeart/2005/8/layout/hierarchy4"/>
    <dgm:cxn modelId="{F0CBD1C3-618D-48E8-BE84-0DE83842FEBC}" type="presParOf" srcId="{A4353876-2D1D-485F-AF0A-E37F0DFBE2C6}" destId="{7E02CFBE-9322-4701-89A4-2744F7F3C2F1}" srcOrd="1" destOrd="0" presId="urn:microsoft.com/office/officeart/2005/8/layout/hierarchy4"/>
    <dgm:cxn modelId="{74FC27AF-CC56-4D38-896D-40FD4ED9FC5F}" type="presParOf" srcId="{A4353876-2D1D-485F-AF0A-E37F0DFBE2C6}" destId="{97678AC5-8D40-439F-A0F2-F35E97CBEB09}" srcOrd="2" destOrd="0" presId="urn:microsoft.com/office/officeart/2005/8/layout/hierarchy4"/>
    <dgm:cxn modelId="{510566AA-9979-470F-B699-06DB42A7165C}" type="presParOf" srcId="{97678AC5-8D40-439F-A0F2-F35E97CBEB09}" destId="{F143CC91-952D-4F7E-97AD-813EC2F49A7D}" srcOrd="0" destOrd="0" presId="urn:microsoft.com/office/officeart/2005/8/layout/hierarchy4"/>
    <dgm:cxn modelId="{B3130F73-DB6E-46E7-B301-8C81572DDC3A}" type="presParOf" srcId="{97678AC5-8D40-439F-A0F2-F35E97CBEB09}" destId="{069768ED-80ED-401F-A03C-CDD92E05CA74}" srcOrd="1" destOrd="0" presId="urn:microsoft.com/office/officeart/2005/8/layout/hierarchy4"/>
    <dgm:cxn modelId="{6F874696-892E-499A-85E2-E682194012D9}" type="presParOf" srcId="{A4353876-2D1D-485F-AF0A-E37F0DFBE2C6}" destId="{3C30F9A0-7C6F-4A41-9A79-66E2A692B6E1}" srcOrd="3" destOrd="0" presId="urn:microsoft.com/office/officeart/2005/8/layout/hierarchy4"/>
    <dgm:cxn modelId="{FE17F60A-49D6-47A6-9939-2B9638237C2C}" type="presParOf" srcId="{A4353876-2D1D-485F-AF0A-E37F0DFBE2C6}" destId="{C604D04E-F595-4C64-A4C0-0651DC4C7B27}" srcOrd="4" destOrd="0" presId="urn:microsoft.com/office/officeart/2005/8/layout/hierarchy4"/>
    <dgm:cxn modelId="{9BD62FB6-66A9-4A71-BAAD-E6075ACBD6A0}" type="presParOf" srcId="{C604D04E-F595-4C64-A4C0-0651DC4C7B27}" destId="{90932314-C61F-4E84-9A24-AFC011DCB124}" srcOrd="0" destOrd="0" presId="urn:microsoft.com/office/officeart/2005/8/layout/hierarchy4"/>
    <dgm:cxn modelId="{C5253F6D-51CD-4BF0-96EA-4123EEE43AAD}" type="presParOf" srcId="{C604D04E-F595-4C64-A4C0-0651DC4C7B27}" destId="{72A175C0-719E-4B36-8B3F-C031E09D4B78}" srcOrd="1" destOrd="0" presId="urn:microsoft.com/office/officeart/2005/8/layout/hierarchy4"/>
    <dgm:cxn modelId="{5C5D8B86-AEB2-4A7D-A347-586B582E4035}" type="presParOf" srcId="{A4353876-2D1D-485F-AF0A-E37F0DFBE2C6}" destId="{636A7DFE-5EA8-4C9E-88FC-341BAA6E19A7}" srcOrd="5" destOrd="0" presId="urn:microsoft.com/office/officeart/2005/8/layout/hierarchy4"/>
    <dgm:cxn modelId="{D65D4DF9-A4C6-40E9-B080-A803248A127D}" type="presParOf" srcId="{A4353876-2D1D-485F-AF0A-E37F0DFBE2C6}" destId="{F3663DED-CADF-4DA4-8127-556A922F54E4}" srcOrd="6" destOrd="0" presId="urn:microsoft.com/office/officeart/2005/8/layout/hierarchy4"/>
    <dgm:cxn modelId="{4F2DB41D-579B-4008-BAFC-7DC314AF008B}" type="presParOf" srcId="{F3663DED-CADF-4DA4-8127-556A922F54E4}" destId="{6AD2E608-C455-4B70-8261-43054478AFA3}" srcOrd="0" destOrd="0" presId="urn:microsoft.com/office/officeart/2005/8/layout/hierarchy4"/>
    <dgm:cxn modelId="{623A0D89-83A3-4E07-9C40-269A99463124}" type="presParOf" srcId="{F3663DED-CADF-4DA4-8127-556A922F54E4}" destId="{7803C8E7-C834-43EB-94DA-9268BA1C1767}" srcOrd="1" destOrd="0" presId="urn:microsoft.com/office/officeart/2005/8/layout/hierarchy4"/>
    <dgm:cxn modelId="{CF12C48F-811A-4B90-96B4-BF9EF0E6213F}" type="presParOf" srcId="{A4353876-2D1D-485F-AF0A-E37F0DFBE2C6}" destId="{76308239-6FED-4CAD-8230-E0660974F629}" srcOrd="7" destOrd="0" presId="urn:microsoft.com/office/officeart/2005/8/layout/hierarchy4"/>
    <dgm:cxn modelId="{8DCE7672-A81D-4873-A426-5F455D9CD7A0}" type="presParOf" srcId="{A4353876-2D1D-485F-AF0A-E37F0DFBE2C6}" destId="{978903E7-CD1A-40DA-8ABB-24FB45F03B0C}" srcOrd="8" destOrd="0" presId="urn:microsoft.com/office/officeart/2005/8/layout/hierarchy4"/>
    <dgm:cxn modelId="{35B7BB26-3AE6-4ECE-A167-1AEEC185AF24}" type="presParOf" srcId="{978903E7-CD1A-40DA-8ABB-24FB45F03B0C}" destId="{AB49741C-DCB1-4BD7-8722-7911859AD4C2}" srcOrd="0" destOrd="0" presId="urn:microsoft.com/office/officeart/2005/8/layout/hierarchy4"/>
    <dgm:cxn modelId="{E2D7D013-40E1-41A5-881C-487F0E58720B}" type="presParOf" srcId="{978903E7-CD1A-40DA-8ABB-24FB45F03B0C}" destId="{5F218FE5-0C1C-4A3A-890F-88D6C5E6F93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B9431A-D061-4411-8323-8D77A6E45003}">
      <dsp:nvSpPr>
        <dsp:cNvPr id="0" name=""/>
        <dsp:cNvSpPr/>
      </dsp:nvSpPr>
      <dsp:spPr>
        <a:xfrm>
          <a:off x="4152348" y="1259242"/>
          <a:ext cx="2336348" cy="1046349"/>
        </a:xfrm>
        <a:custGeom>
          <a:avLst/>
          <a:gdLst/>
          <a:ahLst/>
          <a:cxnLst/>
          <a:rect l="0" t="0" r="0" b="0"/>
          <a:pathLst>
            <a:path>
              <a:moveTo>
                <a:pt x="0" y="0"/>
              </a:moveTo>
              <a:lnTo>
                <a:pt x="0" y="523174"/>
              </a:lnTo>
              <a:lnTo>
                <a:pt x="2336348" y="523174"/>
              </a:lnTo>
              <a:lnTo>
                <a:pt x="2336348" y="1046349"/>
              </a:lnTo>
            </a:path>
          </a:pathLst>
        </a:custGeom>
        <a:noFill/>
        <a:ln w="19050" cap="rnd" cmpd="sng" algn="ctr">
          <a:solidFill>
            <a:schemeClr val="bg2">
              <a:lumMod val="20000"/>
              <a:lumOff val="80000"/>
            </a:schemeClr>
          </a:solidFill>
          <a:prstDash val="solid"/>
        </a:ln>
        <a:effectLst/>
      </dsp:spPr>
      <dsp:style>
        <a:lnRef idx="2">
          <a:scrgbClr r="0" g="0" b="0"/>
        </a:lnRef>
        <a:fillRef idx="0">
          <a:scrgbClr r="0" g="0" b="0"/>
        </a:fillRef>
        <a:effectRef idx="0">
          <a:scrgbClr r="0" g="0" b="0"/>
        </a:effectRef>
        <a:fontRef idx="minor"/>
      </dsp:style>
    </dsp:sp>
    <dsp:sp modelId="{17B140F8-4075-4056-A3D8-AE76A643817F}">
      <dsp:nvSpPr>
        <dsp:cNvPr id="0" name=""/>
        <dsp:cNvSpPr/>
      </dsp:nvSpPr>
      <dsp:spPr>
        <a:xfrm>
          <a:off x="1816000" y="1259242"/>
          <a:ext cx="2336348" cy="1046349"/>
        </a:xfrm>
        <a:custGeom>
          <a:avLst/>
          <a:gdLst/>
          <a:ahLst/>
          <a:cxnLst/>
          <a:rect l="0" t="0" r="0" b="0"/>
          <a:pathLst>
            <a:path>
              <a:moveTo>
                <a:pt x="2336348" y="0"/>
              </a:moveTo>
              <a:lnTo>
                <a:pt x="2336348" y="523174"/>
              </a:lnTo>
              <a:lnTo>
                <a:pt x="0" y="523174"/>
              </a:lnTo>
              <a:lnTo>
                <a:pt x="0" y="1046349"/>
              </a:lnTo>
            </a:path>
          </a:pathLst>
        </a:custGeom>
        <a:noFill/>
        <a:ln w="19050" cap="rnd" cmpd="sng" algn="ctr">
          <a:solidFill>
            <a:schemeClr val="bg2">
              <a:lumMod val="20000"/>
              <a:lumOff val="80000"/>
            </a:schemeClr>
          </a:solidFill>
          <a:prstDash val="solid"/>
        </a:ln>
        <a:effectLst/>
      </dsp:spPr>
      <dsp:style>
        <a:lnRef idx="2">
          <a:scrgbClr r="0" g="0" b="0"/>
        </a:lnRef>
        <a:fillRef idx="0">
          <a:scrgbClr r="0" g="0" b="0"/>
        </a:fillRef>
        <a:effectRef idx="0">
          <a:scrgbClr r="0" g="0" b="0"/>
        </a:effectRef>
        <a:fontRef idx="minor"/>
      </dsp:style>
    </dsp:sp>
    <dsp:sp modelId="{C72A0141-69DF-474A-8E49-A3C48075012D}">
      <dsp:nvSpPr>
        <dsp:cNvPr id="0" name=""/>
        <dsp:cNvSpPr/>
      </dsp:nvSpPr>
      <dsp:spPr>
        <a:xfrm>
          <a:off x="2339174" y="592369"/>
          <a:ext cx="3626347" cy="666873"/>
        </a:xfrm>
        <a:prstGeom prst="rect">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SMS</a:t>
          </a:r>
        </a:p>
      </dsp:txBody>
      <dsp:txXfrm>
        <a:off x="2339174" y="592369"/>
        <a:ext cx="3626347" cy="666873"/>
      </dsp:txXfrm>
    </dsp:sp>
    <dsp:sp modelId="{2C52BCAC-97C8-443A-BA40-831CAD0C9F8C}">
      <dsp:nvSpPr>
        <dsp:cNvPr id="0" name=""/>
        <dsp:cNvSpPr/>
      </dsp:nvSpPr>
      <dsp:spPr>
        <a:xfrm>
          <a:off x="2826" y="2305592"/>
          <a:ext cx="3626347" cy="666873"/>
        </a:xfrm>
        <a:prstGeom prst="rect">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Admin Panel</a:t>
          </a:r>
        </a:p>
      </dsp:txBody>
      <dsp:txXfrm>
        <a:off x="2826" y="2305592"/>
        <a:ext cx="3626347" cy="666873"/>
      </dsp:txXfrm>
    </dsp:sp>
    <dsp:sp modelId="{9795715A-B434-40DE-89FC-40BCDD7234F5}">
      <dsp:nvSpPr>
        <dsp:cNvPr id="0" name=""/>
        <dsp:cNvSpPr/>
      </dsp:nvSpPr>
      <dsp:spPr>
        <a:xfrm>
          <a:off x="4675523" y="2305592"/>
          <a:ext cx="3626347" cy="666873"/>
        </a:xfrm>
        <a:prstGeom prst="rect">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Student Panel</a:t>
          </a:r>
        </a:p>
      </dsp:txBody>
      <dsp:txXfrm>
        <a:off x="4675523" y="2305592"/>
        <a:ext cx="3626347" cy="666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2F839-F178-4C11-B223-DB1B833C6E39}">
      <dsp:nvSpPr>
        <dsp:cNvPr id="0" name=""/>
        <dsp:cNvSpPr/>
      </dsp:nvSpPr>
      <dsp:spPr>
        <a:xfrm>
          <a:off x="6379" y="1092"/>
          <a:ext cx="8256596"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Admin Panel</a:t>
          </a:r>
        </a:p>
      </dsp:txBody>
      <dsp:txXfrm>
        <a:off x="41082" y="35795"/>
        <a:ext cx="8187190" cy="1115427"/>
      </dsp:txXfrm>
    </dsp:sp>
    <dsp:sp modelId="{741B8CB8-53F3-48F3-8DED-47E102D38FDD}">
      <dsp:nvSpPr>
        <dsp:cNvPr id="0" name=""/>
        <dsp:cNvSpPr/>
      </dsp:nvSpPr>
      <dsp:spPr>
        <a:xfrm>
          <a:off x="6379"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Login</a:t>
          </a:r>
        </a:p>
      </dsp:txBody>
      <dsp:txXfrm>
        <a:off x="38605" y="1430474"/>
        <a:ext cx="1035840" cy="1120381"/>
      </dsp:txXfrm>
    </dsp:sp>
    <dsp:sp modelId="{F143CC91-952D-4F7E-97AD-813EC2F49A7D}">
      <dsp:nvSpPr>
        <dsp:cNvPr id="0" name=""/>
        <dsp:cNvSpPr/>
      </dsp:nvSpPr>
      <dsp:spPr>
        <a:xfrm>
          <a:off x="1199096"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Program</a:t>
          </a:r>
        </a:p>
      </dsp:txBody>
      <dsp:txXfrm>
        <a:off x="1231322" y="1430474"/>
        <a:ext cx="1035840" cy="1120381"/>
      </dsp:txXfrm>
    </dsp:sp>
    <dsp:sp modelId="{F578F8CE-6DBD-4A68-9BFD-2D780D6F0280}">
      <dsp:nvSpPr>
        <dsp:cNvPr id="0" name=""/>
        <dsp:cNvSpPr/>
      </dsp:nvSpPr>
      <dsp:spPr>
        <a:xfrm>
          <a:off x="2391814"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Course</a:t>
          </a:r>
        </a:p>
      </dsp:txBody>
      <dsp:txXfrm>
        <a:off x="2424040" y="1430474"/>
        <a:ext cx="1035840" cy="1120381"/>
      </dsp:txXfrm>
    </dsp:sp>
    <dsp:sp modelId="{0AF80659-6678-42E0-8B94-5DA0B837AE39}">
      <dsp:nvSpPr>
        <dsp:cNvPr id="0" name=""/>
        <dsp:cNvSpPr/>
      </dsp:nvSpPr>
      <dsp:spPr>
        <a:xfrm>
          <a:off x="3584531"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Student</a:t>
          </a:r>
        </a:p>
      </dsp:txBody>
      <dsp:txXfrm>
        <a:off x="3616757" y="1430474"/>
        <a:ext cx="1035840" cy="1120381"/>
      </dsp:txXfrm>
    </dsp:sp>
    <dsp:sp modelId="{7A99EE57-A9E9-42B1-A74F-212BDDA397CB}">
      <dsp:nvSpPr>
        <dsp:cNvPr id="0" name=""/>
        <dsp:cNvSpPr/>
      </dsp:nvSpPr>
      <dsp:spPr>
        <a:xfrm>
          <a:off x="4777248"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Enrolled</a:t>
          </a:r>
        </a:p>
      </dsp:txBody>
      <dsp:txXfrm>
        <a:off x="4809474" y="1430474"/>
        <a:ext cx="1035840" cy="1120381"/>
      </dsp:txXfrm>
    </dsp:sp>
    <dsp:sp modelId="{6452C90B-8997-46CE-A0C8-487CBF8CDDE2}">
      <dsp:nvSpPr>
        <dsp:cNvPr id="0" name=""/>
        <dsp:cNvSpPr/>
      </dsp:nvSpPr>
      <dsp:spPr>
        <a:xfrm>
          <a:off x="5969966"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Result</a:t>
          </a:r>
        </a:p>
      </dsp:txBody>
      <dsp:txXfrm>
        <a:off x="6002192" y="1430474"/>
        <a:ext cx="1035840" cy="1120381"/>
      </dsp:txXfrm>
    </dsp:sp>
    <dsp:sp modelId="{3E196A86-0C44-453C-8F46-1BB09AEC94EB}">
      <dsp:nvSpPr>
        <dsp:cNvPr id="0" name=""/>
        <dsp:cNvSpPr/>
      </dsp:nvSpPr>
      <dsp:spPr>
        <a:xfrm>
          <a:off x="7162683" y="1398248"/>
          <a:ext cx="1100292" cy="1184833"/>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Payment</a:t>
          </a:r>
        </a:p>
      </dsp:txBody>
      <dsp:txXfrm>
        <a:off x="7194909" y="1430474"/>
        <a:ext cx="1035840" cy="112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82F839-F178-4C11-B223-DB1B833C6E39}">
      <dsp:nvSpPr>
        <dsp:cNvPr id="0" name=""/>
        <dsp:cNvSpPr/>
      </dsp:nvSpPr>
      <dsp:spPr>
        <a:xfrm>
          <a:off x="3319" y="542"/>
          <a:ext cx="8262716"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Student Panel</a:t>
          </a:r>
        </a:p>
      </dsp:txBody>
      <dsp:txXfrm>
        <a:off x="37844" y="35067"/>
        <a:ext cx="8193666" cy="1109707"/>
      </dsp:txXfrm>
    </dsp:sp>
    <dsp:sp modelId="{741B8CB8-53F3-48F3-8DED-47E102D38FDD}">
      <dsp:nvSpPr>
        <dsp:cNvPr id="0" name=""/>
        <dsp:cNvSpPr/>
      </dsp:nvSpPr>
      <dsp:spPr>
        <a:xfrm>
          <a:off x="3319" y="1391622"/>
          <a:ext cx="1548485"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Login</a:t>
          </a:r>
        </a:p>
      </dsp:txBody>
      <dsp:txXfrm>
        <a:off x="37844" y="1426147"/>
        <a:ext cx="1479435" cy="1109707"/>
      </dsp:txXfrm>
    </dsp:sp>
    <dsp:sp modelId="{F143CC91-952D-4F7E-97AD-813EC2F49A7D}">
      <dsp:nvSpPr>
        <dsp:cNvPr id="0" name=""/>
        <dsp:cNvSpPr/>
      </dsp:nvSpPr>
      <dsp:spPr>
        <a:xfrm>
          <a:off x="1681876" y="1391622"/>
          <a:ext cx="1548485"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Summery</a:t>
          </a:r>
        </a:p>
      </dsp:txBody>
      <dsp:txXfrm>
        <a:off x="1716401" y="1426147"/>
        <a:ext cx="1479435" cy="1109707"/>
      </dsp:txXfrm>
    </dsp:sp>
    <dsp:sp modelId="{90932314-C61F-4E84-9A24-AFC011DCB124}">
      <dsp:nvSpPr>
        <dsp:cNvPr id="0" name=""/>
        <dsp:cNvSpPr/>
      </dsp:nvSpPr>
      <dsp:spPr>
        <a:xfrm>
          <a:off x="3360434" y="1391622"/>
          <a:ext cx="1548485"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Marksheet</a:t>
          </a:r>
        </a:p>
      </dsp:txBody>
      <dsp:txXfrm>
        <a:off x="3394959" y="1426147"/>
        <a:ext cx="1479435" cy="1109707"/>
      </dsp:txXfrm>
    </dsp:sp>
    <dsp:sp modelId="{6AD2E608-C455-4B70-8261-43054478AFA3}">
      <dsp:nvSpPr>
        <dsp:cNvPr id="0" name=""/>
        <dsp:cNvSpPr/>
      </dsp:nvSpPr>
      <dsp:spPr>
        <a:xfrm>
          <a:off x="5038992" y="1391622"/>
          <a:ext cx="1548485"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Payment</a:t>
          </a:r>
        </a:p>
      </dsp:txBody>
      <dsp:txXfrm>
        <a:off x="5073517" y="1426147"/>
        <a:ext cx="1479435" cy="1109707"/>
      </dsp:txXfrm>
    </dsp:sp>
    <dsp:sp modelId="{AB49741C-DCB1-4BD7-8722-7911859AD4C2}">
      <dsp:nvSpPr>
        <dsp:cNvPr id="0" name=""/>
        <dsp:cNvSpPr/>
      </dsp:nvSpPr>
      <dsp:spPr>
        <a:xfrm>
          <a:off x="6717550" y="1391622"/>
          <a:ext cx="1548485" cy="1178757"/>
        </a:xfrm>
        <a:prstGeom prst="roundRect">
          <a:avLst>
            <a:gd name="adj" fmla="val 10000"/>
          </a:avLst>
        </a:prstGeom>
        <a:noFill/>
        <a:ln w="19050" cap="rnd" cmpd="sng" algn="ctr">
          <a:solidFill>
            <a:schemeClr val="bg2">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Total Course</a:t>
          </a:r>
        </a:p>
      </dsp:txBody>
      <dsp:txXfrm>
        <a:off x="6752075" y="1426147"/>
        <a:ext cx="1479435" cy="110970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pPr/>
              <a:t>26-Jul-17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pPr/>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pPr/>
              <a:t>26-Jul-17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pPr/>
              <a:t>26-Jul-17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pPr/>
              <a:t>26-Jul-17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image" Target="../media/image24.jpg"/><Relationship Id="rId3" Type="http://schemas.openxmlformats.org/officeDocument/2006/relationships/image" Target="../media/image21.svg"/><Relationship Id="rId7"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1.svg"/><Relationship Id="rId7" Type="http://schemas.openxmlformats.org/officeDocument/2006/relationships/image" Target="../media/image23.sv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96350" y="3424392"/>
            <a:ext cx="2835961" cy="1615827"/>
          </a:xfrm>
          <a:prstGeom prst="rect">
            <a:avLst/>
          </a:prstGeom>
          <a:noFill/>
        </p:spPr>
        <p:txBody>
          <a:bodyPr wrap="square" rtlCol="0">
            <a:spAutoFit/>
          </a:bodyPr>
          <a:lstStyle/>
          <a:p>
            <a:pPr algn="ctr">
              <a:lnSpc>
                <a:spcPct val="150000"/>
              </a:lnSpc>
            </a:pPr>
            <a:endParaRPr lang="en-US" dirty="0">
              <a:solidFill>
                <a:schemeClr val="bg2">
                  <a:lumMod val="20000"/>
                  <a:lumOff val="80000"/>
                </a:schemeClr>
              </a:solidFill>
            </a:endParaRPr>
          </a:p>
          <a:p>
            <a:pPr algn="ctr">
              <a:lnSpc>
                <a:spcPct val="150000"/>
              </a:lnSpc>
            </a:pPr>
            <a:r>
              <a:rPr lang="en-US" dirty="0"/>
              <a:t>	</a:t>
            </a:r>
          </a:p>
          <a:p>
            <a:pPr algn="ctr">
              <a:lnSpc>
                <a:spcPct val="150000"/>
              </a:lnSpc>
            </a:pPr>
            <a:r>
              <a:rPr lang="en-US" dirty="0"/>
              <a:t>Shuvo </a:t>
            </a:r>
            <a:r>
              <a:rPr lang="en-US" dirty="0" err="1"/>
              <a:t>Dabanath</a:t>
            </a:r>
            <a:endParaRPr lang="en-US" dirty="0"/>
          </a:p>
          <a:p>
            <a:pPr algn="ctr"/>
            <a:r>
              <a:rPr lang="en-US" sz="1600" dirty="0"/>
              <a:t>15163203027</a:t>
            </a:r>
          </a:p>
        </p:txBody>
      </p:sp>
      <p:sp>
        <p:nvSpPr>
          <p:cNvPr id="12" name="TextBox 11"/>
          <p:cNvSpPr txBox="1"/>
          <p:nvPr/>
        </p:nvSpPr>
        <p:spPr>
          <a:xfrm>
            <a:off x="0" y="384314"/>
            <a:ext cx="12192000" cy="923330"/>
          </a:xfrm>
          <a:prstGeom prst="rect">
            <a:avLst/>
          </a:prstGeom>
          <a:noFill/>
        </p:spPr>
        <p:txBody>
          <a:bodyPr wrap="square" rtlCol="0">
            <a:spAutoFit/>
          </a:bodyPr>
          <a:lstStyle/>
          <a:p>
            <a:pPr algn="ctr">
              <a:lnSpc>
                <a:spcPct val="150000"/>
              </a:lnSpc>
            </a:pPr>
            <a:r>
              <a:rPr lang="en-US" dirty="0">
                <a:solidFill>
                  <a:schemeClr val="bg2">
                    <a:lumMod val="20000"/>
                    <a:lumOff val="80000"/>
                  </a:schemeClr>
                </a:solidFill>
              </a:rPr>
              <a:t>Groupe</a:t>
            </a:r>
          </a:p>
          <a:p>
            <a:pPr algn="ctr">
              <a:lnSpc>
                <a:spcPct val="150000"/>
              </a:lnSpc>
            </a:pPr>
            <a:r>
              <a:rPr lang="en-US" dirty="0"/>
              <a:t>Overflow - Hidden</a:t>
            </a:r>
          </a:p>
        </p:txBody>
      </p:sp>
      <p:sp>
        <p:nvSpPr>
          <p:cNvPr id="13" name="TextBox 12"/>
          <p:cNvSpPr txBox="1"/>
          <p:nvPr/>
        </p:nvSpPr>
        <p:spPr>
          <a:xfrm>
            <a:off x="6628" y="1663152"/>
            <a:ext cx="12192000" cy="1400383"/>
          </a:xfrm>
          <a:prstGeom prst="rect">
            <a:avLst/>
          </a:prstGeom>
          <a:noFill/>
        </p:spPr>
        <p:txBody>
          <a:bodyPr wrap="square" rtlCol="0">
            <a:spAutoFit/>
          </a:bodyPr>
          <a:lstStyle/>
          <a:p>
            <a:pPr algn="ctr"/>
            <a:r>
              <a:rPr lang="en-US" dirty="0">
                <a:solidFill>
                  <a:schemeClr val="bg2">
                    <a:lumMod val="20000"/>
                    <a:lumOff val="80000"/>
                  </a:schemeClr>
                </a:solidFill>
              </a:rPr>
              <a:t>PROJECT</a:t>
            </a:r>
          </a:p>
          <a:p>
            <a:pPr algn="ctr"/>
            <a:r>
              <a:rPr lang="en-US" sz="4000" dirty="0">
                <a:latin typeface="Copperplate Gothic Bold" panose="020E0705020206020404" pitchFamily="34" charset="0"/>
              </a:rPr>
              <a:t>Student Management System</a:t>
            </a:r>
          </a:p>
          <a:p>
            <a:pPr algn="ctr">
              <a:lnSpc>
                <a:spcPct val="150000"/>
              </a:lnSpc>
            </a:pPr>
            <a:r>
              <a:rPr lang="en-US" dirty="0"/>
              <a:t>using C console program</a:t>
            </a:r>
          </a:p>
        </p:txBody>
      </p:sp>
      <p:sp>
        <p:nvSpPr>
          <p:cNvPr id="16" name="TextBox 15"/>
          <p:cNvSpPr txBox="1"/>
          <p:nvPr/>
        </p:nvSpPr>
        <p:spPr>
          <a:xfrm>
            <a:off x="14189" y="5607107"/>
            <a:ext cx="4398785" cy="954107"/>
          </a:xfrm>
          <a:prstGeom prst="rect">
            <a:avLst/>
          </a:prstGeom>
          <a:noFill/>
        </p:spPr>
        <p:txBody>
          <a:bodyPr wrap="square" rtlCol="0">
            <a:spAutoFit/>
          </a:bodyPr>
          <a:lstStyle/>
          <a:p>
            <a:pPr algn="ctr">
              <a:lnSpc>
                <a:spcPct val="150000"/>
              </a:lnSpc>
            </a:pPr>
            <a:r>
              <a:rPr lang="en-US" sz="1600" dirty="0">
                <a:solidFill>
                  <a:schemeClr val="bg2">
                    <a:lumMod val="20000"/>
                    <a:lumOff val="80000"/>
                  </a:schemeClr>
                </a:solidFill>
              </a:rPr>
              <a:t>SUBMITTED TO</a:t>
            </a:r>
          </a:p>
          <a:p>
            <a:pPr algn="ctr"/>
            <a:r>
              <a:rPr lang="en-US" sz="1600" dirty="0"/>
              <a:t>Mr. Amit Kumar Nath</a:t>
            </a:r>
          </a:p>
          <a:p>
            <a:pPr algn="ctr"/>
            <a:r>
              <a:rPr lang="en-US" sz="1600" dirty="0"/>
              <a:t>( Lecturer in Department of CSE ) </a:t>
            </a:r>
          </a:p>
        </p:txBody>
      </p:sp>
      <p:sp>
        <p:nvSpPr>
          <p:cNvPr id="17" name="TextBox 16"/>
          <p:cNvSpPr txBox="1"/>
          <p:nvPr/>
        </p:nvSpPr>
        <p:spPr>
          <a:xfrm>
            <a:off x="6281531" y="5686619"/>
            <a:ext cx="5910469" cy="784189"/>
          </a:xfrm>
          <a:prstGeom prst="rect">
            <a:avLst/>
          </a:prstGeom>
          <a:noFill/>
        </p:spPr>
        <p:txBody>
          <a:bodyPr wrap="square" rtlCol="0">
            <a:spAutoFit/>
          </a:bodyPr>
          <a:lstStyle/>
          <a:p>
            <a:pPr algn="ctr">
              <a:lnSpc>
                <a:spcPct val="150000"/>
              </a:lnSpc>
            </a:pPr>
            <a:r>
              <a:rPr lang="en-US" sz="1600" dirty="0"/>
              <a:t>Department of Computer Science &amp; Engineering</a:t>
            </a:r>
          </a:p>
          <a:p>
            <a:pPr algn="ctr">
              <a:lnSpc>
                <a:spcPct val="150000"/>
              </a:lnSpc>
            </a:pPr>
            <a:r>
              <a:rPr lang="en-US" sz="1600" dirty="0"/>
              <a:t>BUBT, Rupnagar, Dhaka - 1216 </a:t>
            </a:r>
          </a:p>
        </p:txBody>
      </p:sp>
      <p:cxnSp>
        <p:nvCxnSpPr>
          <p:cNvPr id="19" name="Straight Connector 18"/>
          <p:cNvCxnSpPr>
            <a:cxnSpLocks/>
          </p:cNvCxnSpPr>
          <p:nvPr/>
        </p:nvCxnSpPr>
        <p:spPr>
          <a:xfrm flipH="1" flipV="1">
            <a:off x="2" y="5607108"/>
            <a:ext cx="12198626" cy="3806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p:cNvCxnSpPr/>
          <p:nvPr/>
        </p:nvCxnSpPr>
        <p:spPr>
          <a:xfrm>
            <a:off x="5274365" y="5645168"/>
            <a:ext cx="0" cy="121283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 name="Graphic 2" descr="Us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1738" y="3673127"/>
            <a:ext cx="727270" cy="727270"/>
          </a:xfrm>
          <a:prstGeom prst="rect">
            <a:avLst/>
          </a:prstGeom>
        </p:spPr>
      </p:pic>
      <p:sp>
        <p:nvSpPr>
          <p:cNvPr id="18" name="TextBox 17"/>
          <p:cNvSpPr txBox="1"/>
          <p:nvPr/>
        </p:nvSpPr>
        <p:spPr>
          <a:xfrm>
            <a:off x="3214462" y="3424392"/>
            <a:ext cx="2611469" cy="1615827"/>
          </a:xfrm>
          <a:prstGeom prst="rect">
            <a:avLst/>
          </a:prstGeom>
          <a:noFill/>
        </p:spPr>
        <p:txBody>
          <a:bodyPr wrap="square" rtlCol="0">
            <a:spAutoFit/>
          </a:bodyPr>
          <a:lstStyle/>
          <a:p>
            <a:pPr algn="ctr">
              <a:lnSpc>
                <a:spcPct val="150000"/>
              </a:lnSpc>
            </a:pPr>
            <a:endParaRPr lang="en-US" dirty="0">
              <a:solidFill>
                <a:schemeClr val="bg2">
                  <a:lumMod val="20000"/>
                  <a:lumOff val="80000"/>
                </a:schemeClr>
              </a:solidFill>
            </a:endParaRPr>
          </a:p>
          <a:p>
            <a:pPr algn="ctr">
              <a:lnSpc>
                <a:spcPct val="150000"/>
              </a:lnSpc>
            </a:pPr>
            <a:r>
              <a:rPr lang="en-US" dirty="0"/>
              <a:t>	</a:t>
            </a:r>
          </a:p>
          <a:p>
            <a:pPr algn="ctr">
              <a:lnSpc>
                <a:spcPct val="150000"/>
              </a:lnSpc>
            </a:pPr>
            <a:r>
              <a:rPr lang="en-US" dirty="0" err="1"/>
              <a:t>Rejaul</a:t>
            </a:r>
            <a:r>
              <a:rPr lang="en-US" dirty="0"/>
              <a:t> Karim</a:t>
            </a:r>
          </a:p>
          <a:p>
            <a:pPr algn="ctr"/>
            <a:r>
              <a:rPr lang="en-US" sz="1600" dirty="0"/>
              <a:t>15163203031</a:t>
            </a:r>
          </a:p>
        </p:txBody>
      </p:sp>
      <p:pic>
        <p:nvPicPr>
          <p:cNvPr id="20" name="Graphic 19" descr="Us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7321" y="3671576"/>
            <a:ext cx="727270" cy="727270"/>
          </a:xfrm>
          <a:prstGeom prst="rect">
            <a:avLst/>
          </a:prstGeom>
        </p:spPr>
      </p:pic>
      <p:sp>
        <p:nvSpPr>
          <p:cNvPr id="22" name="TextBox 21"/>
          <p:cNvSpPr txBox="1"/>
          <p:nvPr/>
        </p:nvSpPr>
        <p:spPr>
          <a:xfrm>
            <a:off x="6349397" y="3419043"/>
            <a:ext cx="2835961" cy="1615827"/>
          </a:xfrm>
          <a:prstGeom prst="rect">
            <a:avLst/>
          </a:prstGeom>
          <a:noFill/>
        </p:spPr>
        <p:txBody>
          <a:bodyPr wrap="square" rtlCol="0">
            <a:spAutoFit/>
          </a:bodyPr>
          <a:lstStyle/>
          <a:p>
            <a:pPr algn="ctr">
              <a:lnSpc>
                <a:spcPct val="150000"/>
              </a:lnSpc>
            </a:pPr>
            <a:endParaRPr lang="en-US" dirty="0">
              <a:solidFill>
                <a:schemeClr val="bg2">
                  <a:lumMod val="20000"/>
                  <a:lumOff val="80000"/>
                </a:schemeClr>
              </a:solidFill>
            </a:endParaRPr>
          </a:p>
          <a:p>
            <a:pPr algn="ctr">
              <a:lnSpc>
                <a:spcPct val="150000"/>
              </a:lnSpc>
            </a:pPr>
            <a:r>
              <a:rPr lang="en-US" dirty="0"/>
              <a:t>	</a:t>
            </a:r>
          </a:p>
          <a:p>
            <a:pPr algn="ctr">
              <a:lnSpc>
                <a:spcPct val="150000"/>
              </a:lnSpc>
            </a:pPr>
            <a:r>
              <a:rPr lang="en-US" dirty="0" err="1"/>
              <a:t>Shamsul</a:t>
            </a:r>
            <a:r>
              <a:rPr lang="en-US" dirty="0"/>
              <a:t> </a:t>
            </a:r>
            <a:r>
              <a:rPr lang="en-US" dirty="0" err="1"/>
              <a:t>Alam</a:t>
            </a:r>
            <a:endParaRPr lang="en-US" dirty="0"/>
          </a:p>
          <a:p>
            <a:pPr algn="ctr"/>
            <a:r>
              <a:rPr lang="en-US" sz="1600" dirty="0"/>
              <a:t>15163203032</a:t>
            </a:r>
          </a:p>
        </p:txBody>
      </p:sp>
      <p:sp>
        <p:nvSpPr>
          <p:cNvPr id="23" name="TextBox 22"/>
          <p:cNvSpPr txBox="1"/>
          <p:nvPr/>
        </p:nvSpPr>
        <p:spPr>
          <a:xfrm>
            <a:off x="8958473" y="3419043"/>
            <a:ext cx="2835961" cy="1615827"/>
          </a:xfrm>
          <a:prstGeom prst="rect">
            <a:avLst/>
          </a:prstGeom>
          <a:noFill/>
        </p:spPr>
        <p:txBody>
          <a:bodyPr wrap="square" rtlCol="0">
            <a:spAutoFit/>
          </a:bodyPr>
          <a:lstStyle/>
          <a:p>
            <a:pPr algn="ctr">
              <a:lnSpc>
                <a:spcPct val="150000"/>
              </a:lnSpc>
            </a:pPr>
            <a:endParaRPr lang="en-US" dirty="0">
              <a:solidFill>
                <a:schemeClr val="bg2">
                  <a:lumMod val="20000"/>
                  <a:lumOff val="80000"/>
                </a:schemeClr>
              </a:solidFill>
            </a:endParaRPr>
          </a:p>
          <a:p>
            <a:pPr algn="ctr">
              <a:lnSpc>
                <a:spcPct val="150000"/>
              </a:lnSpc>
            </a:pPr>
            <a:r>
              <a:rPr lang="en-US" dirty="0"/>
              <a:t>	</a:t>
            </a:r>
          </a:p>
          <a:p>
            <a:pPr algn="ctr">
              <a:lnSpc>
                <a:spcPct val="150000"/>
              </a:lnSpc>
            </a:pPr>
            <a:r>
              <a:rPr lang="en-US" dirty="0"/>
              <a:t>Md. Al - Amin</a:t>
            </a:r>
          </a:p>
          <a:p>
            <a:pPr algn="ctr"/>
            <a:r>
              <a:rPr lang="en-US" sz="1600" dirty="0"/>
              <a:t>15163203048</a:t>
            </a:r>
          </a:p>
        </p:txBody>
      </p:sp>
      <p:pic>
        <p:nvPicPr>
          <p:cNvPr id="24" name="Graphic 23" descr="Us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28340" y="3671576"/>
            <a:ext cx="727270" cy="727270"/>
          </a:xfrm>
          <a:prstGeom prst="rect">
            <a:avLst/>
          </a:prstGeom>
        </p:spPr>
      </p:pic>
      <p:pic>
        <p:nvPicPr>
          <p:cNvPr id="25" name="Graphic 24" descr="Use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7240" y="3671576"/>
            <a:ext cx="727270" cy="727270"/>
          </a:xfrm>
          <a:prstGeom prst="rect">
            <a:avLst/>
          </a:prstGeom>
        </p:spPr>
      </p:pic>
      <p:sp>
        <p:nvSpPr>
          <p:cNvPr id="4" name="TextBox 3"/>
          <p:cNvSpPr txBox="1"/>
          <p:nvPr/>
        </p:nvSpPr>
        <p:spPr>
          <a:xfrm>
            <a:off x="4412974" y="3392555"/>
            <a:ext cx="3299791" cy="369332"/>
          </a:xfrm>
          <a:prstGeom prst="rect">
            <a:avLst/>
          </a:prstGeom>
          <a:noFill/>
        </p:spPr>
        <p:txBody>
          <a:bodyPr wrap="square" rtlCol="0">
            <a:spAutoFit/>
          </a:bodyPr>
          <a:lstStyle/>
          <a:p>
            <a:pPr algn="ctr"/>
            <a:r>
              <a:rPr lang="en-US" dirty="0">
                <a:solidFill>
                  <a:schemeClr val="bg2">
                    <a:lumMod val="20000"/>
                    <a:lumOff val="80000"/>
                  </a:schemeClr>
                </a:solidFill>
              </a:rPr>
              <a:t>MEMBERS</a:t>
            </a:r>
          </a:p>
        </p:txBody>
      </p:sp>
      <p:sp>
        <p:nvSpPr>
          <p:cNvPr id="26" name="Rectangle 25"/>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1</a:t>
            </a:r>
          </a:p>
        </p:txBody>
      </p:sp>
    </p:spTree>
    <p:extLst>
      <p:ext uri="{BB962C8B-B14F-4D97-AF65-F5344CB8AC3E}">
        <p14:creationId xmlns:p14="http://schemas.microsoft.com/office/powerpoint/2010/main" val="3709631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SHAMSUL ALAM | ID : 15163203032</a:t>
            </a:r>
          </a:p>
        </p:txBody>
      </p:sp>
      <p:sp>
        <p:nvSpPr>
          <p:cNvPr id="14" name="Rectangle 13"/>
          <p:cNvSpPr/>
          <p:nvPr/>
        </p:nvSpPr>
        <p:spPr>
          <a:xfrm>
            <a:off x="10442714" y="-39756"/>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56</a:t>
            </a:r>
          </a:p>
        </p:txBody>
      </p:sp>
      <p:sp>
        <p:nvSpPr>
          <p:cNvPr id="2" name="TextBox 1"/>
          <p:cNvSpPr txBox="1"/>
          <p:nvPr/>
        </p:nvSpPr>
        <p:spPr>
          <a:xfrm>
            <a:off x="1" y="1139686"/>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System Requirement</a:t>
            </a:r>
            <a:endParaRPr lang="en-US" sz="3200" dirty="0">
              <a:solidFill>
                <a:schemeClr val="bg2">
                  <a:lumMod val="20000"/>
                  <a:lumOff val="80000"/>
                </a:schemeClr>
              </a:solidFill>
              <a:latin typeface="Copperplate Gothic Light" panose="020E0507020206020404" pitchFamily="34" charset="0"/>
            </a:endParaRPr>
          </a:p>
        </p:txBody>
      </p:sp>
      <p:cxnSp>
        <p:nvCxnSpPr>
          <p:cNvPr id="17" name="Straight Connector 16"/>
          <p:cNvCxnSpPr>
            <a:cxnSpLocks/>
          </p:cNvCxnSpPr>
          <p:nvPr/>
        </p:nvCxnSpPr>
        <p:spPr>
          <a:xfrm flipV="1">
            <a:off x="1855303" y="1762538"/>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004F35-6F8F-417A-A63C-97A823BD69D2}"/>
              </a:ext>
            </a:extLst>
          </p:cNvPr>
          <p:cNvSpPr txBox="1"/>
          <p:nvPr/>
        </p:nvSpPr>
        <p:spPr>
          <a:xfrm>
            <a:off x="1855304" y="2345635"/>
            <a:ext cx="8269356"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OS: Windows 7/8/10.</a:t>
            </a:r>
          </a:p>
          <a:p>
            <a:pPr marL="285750" indent="-285750">
              <a:lnSpc>
                <a:spcPct val="150000"/>
              </a:lnSpc>
              <a:buFont typeface="Arial" panose="020B0604020202020204" pitchFamily="34" charset="0"/>
              <a:buChar char="•"/>
            </a:pPr>
            <a:r>
              <a:rPr lang="en-US" dirty="0"/>
              <a:t>Processor: 1 gigahertz (GHz) or faster processor.</a:t>
            </a:r>
          </a:p>
          <a:p>
            <a:pPr marL="285750" indent="-285750">
              <a:lnSpc>
                <a:spcPct val="150000"/>
              </a:lnSpc>
              <a:buFont typeface="Arial" panose="020B0604020202020204" pitchFamily="34" charset="0"/>
              <a:buChar char="•"/>
            </a:pPr>
            <a:r>
              <a:rPr lang="en-US" dirty="0"/>
              <a:t>RAM: 1 gigabyte (GB) for 32-bit or 2 GB for 64-bit.</a:t>
            </a:r>
          </a:p>
          <a:p>
            <a:pPr marL="285750" indent="-285750">
              <a:lnSpc>
                <a:spcPct val="150000"/>
              </a:lnSpc>
              <a:buFont typeface="Arial" panose="020B0604020202020204" pitchFamily="34" charset="0"/>
              <a:buChar char="•"/>
            </a:pPr>
            <a:r>
              <a:rPr lang="en-US" dirty="0"/>
              <a:t>Graphics card: DirectX 9 or later with WDDM 1.0 driver.</a:t>
            </a:r>
          </a:p>
          <a:p>
            <a:pPr marL="285750" indent="-285750">
              <a:lnSpc>
                <a:spcPct val="150000"/>
              </a:lnSpc>
              <a:buFont typeface="Arial" panose="020B0604020202020204" pitchFamily="34" charset="0"/>
              <a:buChar char="•"/>
            </a:pPr>
            <a:r>
              <a:rPr lang="en-US" dirty="0"/>
              <a:t>Display: 800x600.</a:t>
            </a:r>
          </a:p>
        </p:txBody>
      </p:sp>
    </p:spTree>
    <p:extLst>
      <p:ext uri="{BB962C8B-B14F-4D97-AF65-F5344CB8AC3E}">
        <p14:creationId xmlns:p14="http://schemas.microsoft.com/office/powerpoint/2010/main" val="90416996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SHAMSUL ALAM | ID : 15163203032</a:t>
            </a:r>
          </a:p>
        </p:txBody>
      </p:sp>
      <p:sp>
        <p:nvSpPr>
          <p:cNvPr id="14" name="Rectangle 13"/>
          <p:cNvSpPr/>
          <p:nvPr/>
        </p:nvSpPr>
        <p:spPr>
          <a:xfrm>
            <a:off x="10442714" y="-39756"/>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57</a:t>
            </a:r>
          </a:p>
        </p:txBody>
      </p:sp>
      <p:sp>
        <p:nvSpPr>
          <p:cNvPr id="2" name="TextBox 1"/>
          <p:cNvSpPr txBox="1"/>
          <p:nvPr/>
        </p:nvSpPr>
        <p:spPr>
          <a:xfrm>
            <a:off x="1" y="1139686"/>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Limitations</a:t>
            </a:r>
            <a:endParaRPr lang="en-US" sz="3200" dirty="0">
              <a:solidFill>
                <a:schemeClr val="bg2">
                  <a:lumMod val="20000"/>
                  <a:lumOff val="80000"/>
                </a:schemeClr>
              </a:solidFill>
              <a:latin typeface="Copperplate Gothic Light" panose="020E0507020206020404" pitchFamily="34" charset="0"/>
            </a:endParaRPr>
          </a:p>
        </p:txBody>
      </p:sp>
      <p:cxnSp>
        <p:nvCxnSpPr>
          <p:cNvPr id="17" name="Straight Connector 16"/>
          <p:cNvCxnSpPr>
            <a:cxnSpLocks/>
          </p:cNvCxnSpPr>
          <p:nvPr/>
        </p:nvCxnSpPr>
        <p:spPr>
          <a:xfrm flipV="1">
            <a:off x="1855303" y="1762538"/>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004F35-6F8F-417A-A63C-97A823BD69D2}"/>
              </a:ext>
            </a:extLst>
          </p:cNvPr>
          <p:cNvSpPr txBox="1"/>
          <p:nvPr/>
        </p:nvSpPr>
        <p:spPr>
          <a:xfrm>
            <a:off x="1855304" y="2332381"/>
            <a:ext cx="8269356" cy="13388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If student fails in a course then he can’t take that course further.</a:t>
            </a:r>
          </a:p>
          <a:p>
            <a:pPr marL="285750" indent="-285750">
              <a:lnSpc>
                <a:spcPct val="150000"/>
              </a:lnSpc>
              <a:buFont typeface="Arial" panose="020B0604020202020204" pitchFamily="34" charset="0"/>
              <a:buChar char="•"/>
            </a:pPr>
            <a:r>
              <a:rPr lang="en-US" dirty="0"/>
              <a:t>If user input wrong data then software will be error.</a:t>
            </a:r>
          </a:p>
          <a:p>
            <a:pPr marL="285750" indent="-285750">
              <a:lnSpc>
                <a:spcPct val="150000"/>
              </a:lnSpc>
              <a:buFont typeface="Arial" panose="020B0604020202020204" pitchFamily="34" charset="0"/>
              <a:buChar char="•"/>
            </a:pPr>
            <a:r>
              <a:rPr lang="en-US" dirty="0"/>
              <a:t>No graphical interface use.</a:t>
            </a:r>
          </a:p>
        </p:txBody>
      </p:sp>
    </p:spTree>
    <p:extLst>
      <p:ext uri="{BB962C8B-B14F-4D97-AF65-F5344CB8AC3E}">
        <p14:creationId xmlns:p14="http://schemas.microsoft.com/office/powerpoint/2010/main" val="223790789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SHAMSUL ALAM | ID : 15163203032</a:t>
            </a:r>
          </a:p>
        </p:txBody>
      </p:sp>
      <p:sp>
        <p:nvSpPr>
          <p:cNvPr id="14" name="Rectangle 13"/>
          <p:cNvSpPr/>
          <p:nvPr/>
        </p:nvSpPr>
        <p:spPr>
          <a:xfrm>
            <a:off x="10442714" y="-39756"/>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58</a:t>
            </a:r>
          </a:p>
        </p:txBody>
      </p:sp>
      <p:sp>
        <p:nvSpPr>
          <p:cNvPr id="2" name="TextBox 1"/>
          <p:cNvSpPr txBox="1"/>
          <p:nvPr/>
        </p:nvSpPr>
        <p:spPr>
          <a:xfrm>
            <a:off x="1" y="1139686"/>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Reference</a:t>
            </a:r>
            <a:endParaRPr lang="en-US" sz="3200" dirty="0">
              <a:solidFill>
                <a:schemeClr val="bg2">
                  <a:lumMod val="20000"/>
                  <a:lumOff val="80000"/>
                </a:schemeClr>
              </a:solidFill>
              <a:latin typeface="Copperplate Gothic Light" panose="020E0507020206020404" pitchFamily="34" charset="0"/>
            </a:endParaRPr>
          </a:p>
        </p:txBody>
      </p:sp>
      <p:cxnSp>
        <p:nvCxnSpPr>
          <p:cNvPr id="17" name="Straight Connector 16"/>
          <p:cNvCxnSpPr>
            <a:cxnSpLocks/>
          </p:cNvCxnSpPr>
          <p:nvPr/>
        </p:nvCxnSpPr>
        <p:spPr>
          <a:xfrm flipV="1">
            <a:off x="1855303" y="1762538"/>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C004F35-6F8F-417A-A63C-97A823BD69D2}"/>
              </a:ext>
            </a:extLst>
          </p:cNvPr>
          <p:cNvSpPr txBox="1"/>
          <p:nvPr/>
        </p:nvSpPr>
        <p:spPr>
          <a:xfrm>
            <a:off x="1033669" y="2226367"/>
            <a:ext cx="10071653" cy="3416320"/>
          </a:xfrm>
          <a:prstGeom prst="rect">
            <a:avLst/>
          </a:prstGeom>
          <a:noFill/>
        </p:spPr>
        <p:txBody>
          <a:bodyPr wrap="square" rtlCol="0">
            <a:spAutoFit/>
          </a:bodyPr>
          <a:lstStyle/>
          <a:p>
            <a:pPr marL="342900" indent="-342900">
              <a:lnSpc>
                <a:spcPct val="150000"/>
              </a:lnSpc>
              <a:buFont typeface="+mj-lt"/>
              <a:buAutoNum type="arabicPeriod"/>
            </a:pPr>
            <a:r>
              <a:rPr lang="en-US" dirty="0"/>
              <a:t>https://www.academiaerp.com/features.</a:t>
            </a:r>
          </a:p>
          <a:p>
            <a:pPr marL="342900" indent="-342900">
              <a:lnSpc>
                <a:spcPct val="150000"/>
              </a:lnSpc>
              <a:buFont typeface="+mj-lt"/>
              <a:buAutoNum type="arabicPeriod"/>
            </a:pPr>
            <a:r>
              <a:rPr lang="en-US" dirty="0"/>
              <a:t>https://www.tutorialspoint.com/cprogramming/c_file_io.htm.</a:t>
            </a:r>
          </a:p>
          <a:p>
            <a:pPr marL="342900" indent="-342900">
              <a:lnSpc>
                <a:spcPct val="150000"/>
              </a:lnSpc>
              <a:buFont typeface="+mj-lt"/>
              <a:buAutoNum type="arabicPeriod"/>
            </a:pPr>
            <a:r>
              <a:rPr lang="en-US" dirty="0"/>
              <a:t>https://stackoverflow.com/questions/3463426/in-c-how-should-i-read-a-text-file-and-print-all-strings.</a:t>
            </a:r>
          </a:p>
          <a:p>
            <a:pPr marL="342900" indent="-342900">
              <a:lnSpc>
                <a:spcPct val="150000"/>
              </a:lnSpc>
              <a:buFont typeface="+mj-lt"/>
              <a:buAutoNum type="arabicPeriod"/>
            </a:pPr>
            <a:r>
              <a:rPr lang="en-US" dirty="0"/>
              <a:t>http://www.codeforwin.in/2015/07/c-program-to-delete-element-from-array.html.</a:t>
            </a:r>
          </a:p>
          <a:p>
            <a:pPr marL="342900" indent="-342900">
              <a:lnSpc>
                <a:spcPct val="150000"/>
              </a:lnSpc>
              <a:buFont typeface="+mj-lt"/>
              <a:buAutoNum type="arabicPeriod"/>
            </a:pPr>
            <a:r>
              <a:rPr lang="en-US" dirty="0"/>
              <a:t>https://www.programiz.com/c-programming/c-file-input-output.</a:t>
            </a:r>
          </a:p>
          <a:p>
            <a:pPr marL="342900" indent="-342900">
              <a:lnSpc>
                <a:spcPct val="150000"/>
              </a:lnSpc>
              <a:buFont typeface="+mj-lt"/>
              <a:buAutoNum type="arabicPeriod"/>
            </a:pPr>
            <a:r>
              <a:rPr lang="en-US" dirty="0"/>
              <a:t>https://www.daniweb.com/programming/software-development/threads/168783/how-how-to-write-a-c-source-code-for-a-login-system.</a:t>
            </a:r>
          </a:p>
        </p:txBody>
      </p:sp>
    </p:spTree>
    <p:extLst>
      <p:ext uri="{BB962C8B-B14F-4D97-AF65-F5344CB8AC3E}">
        <p14:creationId xmlns:p14="http://schemas.microsoft.com/office/powerpoint/2010/main" val="18726455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SHAMSUL ALAM | ID : 15163203032</a:t>
            </a:r>
          </a:p>
        </p:txBody>
      </p:sp>
      <p:sp>
        <p:nvSpPr>
          <p:cNvPr id="14" name="Rectangle 13"/>
          <p:cNvSpPr/>
          <p:nvPr/>
        </p:nvSpPr>
        <p:spPr>
          <a:xfrm>
            <a:off x="10442714" y="-39756"/>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59</a:t>
            </a:r>
          </a:p>
        </p:txBody>
      </p:sp>
      <p:sp>
        <p:nvSpPr>
          <p:cNvPr id="2" name="TextBox 1"/>
          <p:cNvSpPr txBox="1"/>
          <p:nvPr/>
        </p:nvSpPr>
        <p:spPr>
          <a:xfrm>
            <a:off x="1" y="2359867"/>
            <a:ext cx="12191998" cy="1015663"/>
          </a:xfrm>
          <a:prstGeom prst="rect">
            <a:avLst/>
          </a:prstGeom>
          <a:noFill/>
        </p:spPr>
        <p:txBody>
          <a:bodyPr wrap="square" rtlCol="0">
            <a:spAutoFit/>
          </a:bodyPr>
          <a:lstStyle/>
          <a:p>
            <a:pPr algn="ctr"/>
            <a:r>
              <a:rPr lang="en-US" sz="6000" dirty="0">
                <a:solidFill>
                  <a:schemeClr val="bg2">
                    <a:lumMod val="20000"/>
                    <a:lumOff val="80000"/>
                  </a:schemeClr>
                </a:solidFill>
                <a:latin typeface="Copperplate Gothic Bold" panose="020E0705020206020404" pitchFamily="34" charset="0"/>
              </a:rPr>
              <a:t>That’s All</a:t>
            </a:r>
            <a:endParaRPr lang="en-US" sz="6000" dirty="0">
              <a:solidFill>
                <a:schemeClr val="bg2">
                  <a:lumMod val="20000"/>
                  <a:lumOff val="80000"/>
                </a:schemeClr>
              </a:solidFill>
              <a:latin typeface="Copperplate Gothic Light" panose="020E0507020206020404" pitchFamily="34" charset="0"/>
            </a:endParaRPr>
          </a:p>
        </p:txBody>
      </p:sp>
      <p:pic>
        <p:nvPicPr>
          <p:cNvPr id="5" name="Graphic 4" descr="Smiling Face with No Fill">
            <a:extLst>
              <a:ext uri="{FF2B5EF4-FFF2-40B4-BE49-F238E27FC236}">
                <a16:creationId xmlns:a16="http://schemas.microsoft.com/office/drawing/2014/main" id="{BFB35000-0215-4819-9036-0C68EEA521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3147" y="3349491"/>
            <a:ext cx="1159565" cy="1159565"/>
          </a:xfrm>
          <a:prstGeom prst="rect">
            <a:avLst/>
          </a:prstGeom>
        </p:spPr>
      </p:pic>
    </p:spTree>
    <p:extLst>
      <p:ext uri="{BB962C8B-B14F-4D97-AF65-F5344CB8AC3E}">
        <p14:creationId xmlns:p14="http://schemas.microsoft.com/office/powerpoint/2010/main" val="28421211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63671"/>
            <a:ext cx="12192000" cy="830997"/>
          </a:xfrm>
          <a:prstGeom prst="rect">
            <a:avLst/>
          </a:prstGeom>
          <a:noFill/>
        </p:spPr>
        <p:txBody>
          <a:bodyPr wrap="square" rtlCol="0">
            <a:spAutoFit/>
          </a:bodyPr>
          <a:lstStyle/>
          <a:p>
            <a:pPr algn="ctr"/>
            <a:r>
              <a:rPr lang="en-US" sz="3200" dirty="0">
                <a:latin typeface="+mj-lt"/>
              </a:rPr>
              <a:t>Student Management System</a:t>
            </a:r>
          </a:p>
          <a:p>
            <a:pPr algn="ctr"/>
            <a:r>
              <a:rPr lang="en-US" sz="1600" dirty="0">
                <a:latin typeface="+mj-lt"/>
              </a:rPr>
              <a:t>using C console program</a:t>
            </a:r>
          </a:p>
        </p:txBody>
      </p:sp>
      <p:sp>
        <p:nvSpPr>
          <p:cNvPr id="15" name="TextBox 14"/>
          <p:cNvSpPr txBox="1"/>
          <p:nvPr/>
        </p:nvSpPr>
        <p:spPr>
          <a:xfrm>
            <a:off x="6631" y="2763527"/>
            <a:ext cx="7653126" cy="769441"/>
          </a:xfrm>
          <a:prstGeom prst="rect">
            <a:avLst/>
          </a:prstGeom>
          <a:noFill/>
        </p:spPr>
        <p:txBody>
          <a:bodyPr wrap="square" rtlCol="0">
            <a:spAutoFit/>
          </a:bodyPr>
          <a:lstStyle/>
          <a:p>
            <a:pPr algn="ctr"/>
            <a:r>
              <a:rPr lang="en-US" sz="4400" dirty="0">
                <a:solidFill>
                  <a:schemeClr val="tx1">
                    <a:lumMod val="95000"/>
                  </a:schemeClr>
                </a:solidFill>
                <a:latin typeface="Copperplate Gothic Bold" panose="020E0705020206020404" pitchFamily="34" charset="0"/>
              </a:rPr>
              <a:t>Shuvo </a:t>
            </a:r>
            <a:r>
              <a:rPr lang="en-US" sz="4400" dirty="0" err="1">
                <a:solidFill>
                  <a:schemeClr val="tx1">
                    <a:lumMod val="95000"/>
                  </a:schemeClr>
                </a:solidFill>
                <a:latin typeface="Copperplate Gothic Bold" panose="020E0705020206020404" pitchFamily="34" charset="0"/>
              </a:rPr>
              <a:t>Dabanath</a:t>
            </a:r>
            <a:endParaRPr lang="en-US" sz="4400" dirty="0">
              <a:solidFill>
                <a:schemeClr val="tx1">
                  <a:lumMod val="95000"/>
                </a:schemeClr>
              </a:solidFill>
              <a:latin typeface="Copperplate Gothic Bold" panose="020E0705020206020404" pitchFamily="34" charset="0"/>
            </a:endParaRPr>
          </a:p>
        </p:txBody>
      </p:sp>
      <p:sp>
        <p:nvSpPr>
          <p:cNvPr id="4" name="Rectangle 3"/>
          <p:cNvSpPr/>
          <p:nvPr/>
        </p:nvSpPr>
        <p:spPr>
          <a:xfrm>
            <a:off x="-13252" y="3485323"/>
            <a:ext cx="7659757" cy="304800"/>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t>PRESENTING</a:t>
            </a:r>
          </a:p>
        </p:txBody>
      </p:sp>
      <p:sp>
        <p:nvSpPr>
          <p:cNvPr id="8" name="TextBox 7"/>
          <p:cNvSpPr txBox="1"/>
          <p:nvPr/>
        </p:nvSpPr>
        <p:spPr>
          <a:xfrm>
            <a:off x="13255" y="3817286"/>
            <a:ext cx="7659757" cy="400110"/>
          </a:xfrm>
          <a:prstGeom prst="rect">
            <a:avLst/>
          </a:prstGeom>
          <a:noFill/>
        </p:spPr>
        <p:txBody>
          <a:bodyPr wrap="square" rtlCol="0">
            <a:spAutoFit/>
          </a:bodyPr>
          <a:lstStyle/>
          <a:p>
            <a:pPr algn="ctr"/>
            <a:r>
              <a:rPr lang="en-US" sz="2000" dirty="0"/>
              <a:t>Introduction &amp; Features</a:t>
            </a:r>
          </a:p>
        </p:txBody>
      </p:sp>
      <p:pic>
        <p:nvPicPr>
          <p:cNvPr id="3" name="Graphic 2" descr="List"/>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2455" y="2161368"/>
            <a:ext cx="914400" cy="914400"/>
          </a:xfrm>
          <a:prstGeom prst="rect">
            <a:avLst/>
          </a:prstGeom>
        </p:spPr>
      </p:pic>
      <p:pic>
        <p:nvPicPr>
          <p:cNvPr id="7" name="Graphic 6" descr="User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212" y="3485323"/>
            <a:ext cx="914400" cy="914400"/>
          </a:xfrm>
          <a:prstGeom prst="rect">
            <a:avLst/>
          </a:prstGeom>
        </p:spPr>
      </p:pic>
      <p:pic>
        <p:nvPicPr>
          <p:cNvPr id="12" name="Graphic 11" descr="Books"/>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33527" y="3485323"/>
            <a:ext cx="914400" cy="914400"/>
          </a:xfrm>
          <a:prstGeom prst="rect">
            <a:avLst/>
          </a:prstGeom>
        </p:spPr>
      </p:pic>
      <p:sp>
        <p:nvSpPr>
          <p:cNvPr id="13" name="Rectangle 12"/>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2</a:t>
            </a:r>
          </a:p>
        </p:txBody>
      </p:sp>
      <p:pic>
        <p:nvPicPr>
          <p:cNvPr id="6" name="Picture 5" descr="A person wearing sunglasses posing for the camera&#10;&#10;Description generated with very high confidence">
            <a:extLst>
              <a:ext uri="{FF2B5EF4-FFF2-40B4-BE49-F238E27FC236}">
                <a16:creationId xmlns:a16="http://schemas.microsoft.com/office/drawing/2014/main" id="{13E22BAC-267A-4389-B3B4-4DEC514D8858}"/>
              </a:ext>
            </a:extLst>
          </p:cNvPr>
          <p:cNvPicPr>
            <a:picLocks noChangeAspect="1"/>
          </p:cNvPicPr>
          <p:nvPr/>
        </p:nvPicPr>
        <p:blipFill>
          <a:blip r:embed="rId8"/>
          <a:stretch>
            <a:fillRect/>
          </a:stretch>
        </p:blipFill>
        <p:spPr>
          <a:xfrm>
            <a:off x="7435506" y="1562384"/>
            <a:ext cx="3986833" cy="3829879"/>
          </a:xfrm>
          <a:prstGeom prst="ellipse">
            <a:avLst/>
          </a:prstGeom>
          <a:ln>
            <a:noFill/>
          </a:ln>
          <a:effectLst>
            <a:softEdge rad="112500"/>
          </a:effectLst>
        </p:spPr>
      </p:pic>
    </p:spTree>
    <p:extLst>
      <p:ext uri="{BB962C8B-B14F-4D97-AF65-F5344CB8AC3E}">
        <p14:creationId xmlns:p14="http://schemas.microsoft.com/office/powerpoint/2010/main" val="3868436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Shuvo </a:t>
            </a:r>
            <a:r>
              <a:rPr lang="en-US" sz="1400" dirty="0" err="1">
                <a:latin typeface="Copperplate Gothic Light" panose="020E0507020206020404" pitchFamily="34" charset="0"/>
              </a:rPr>
              <a:t>Dabanath</a:t>
            </a:r>
            <a:r>
              <a:rPr lang="en-US" sz="1400" dirty="0">
                <a:latin typeface="Copperplate Gothic Light" panose="020E0507020206020404" pitchFamily="34" charset="0"/>
              </a:rPr>
              <a:t> | ID : 15163203027</a:t>
            </a:r>
          </a:p>
        </p:txBody>
      </p:sp>
      <p:sp>
        <p:nvSpPr>
          <p:cNvPr id="14" name="Rectangle 13"/>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3</a:t>
            </a:r>
          </a:p>
        </p:txBody>
      </p:sp>
      <p:sp>
        <p:nvSpPr>
          <p:cNvPr id="2" name="TextBox 1"/>
          <p:cNvSpPr txBox="1"/>
          <p:nvPr/>
        </p:nvSpPr>
        <p:spPr>
          <a:xfrm>
            <a:off x="1" y="1166191"/>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Introduction</a:t>
            </a:r>
          </a:p>
        </p:txBody>
      </p:sp>
      <p:cxnSp>
        <p:nvCxnSpPr>
          <p:cNvPr id="17" name="Straight Connector 16"/>
          <p:cNvCxnSpPr>
            <a:cxnSpLocks/>
          </p:cNvCxnSpPr>
          <p:nvPr/>
        </p:nvCxnSpPr>
        <p:spPr>
          <a:xfrm flipV="1">
            <a:off x="1855303" y="1789043"/>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113183" y="2504661"/>
            <a:ext cx="9992139" cy="2862322"/>
          </a:xfrm>
          <a:prstGeom prst="rect">
            <a:avLst/>
          </a:prstGeom>
          <a:noFill/>
        </p:spPr>
        <p:txBody>
          <a:bodyPr wrap="square" rtlCol="0">
            <a:spAutoFit/>
          </a:bodyPr>
          <a:lstStyle/>
          <a:p>
            <a:r>
              <a:rPr lang="en-US" dirty="0">
                <a:latin typeface="Century Gothic (Body)"/>
              </a:rPr>
              <a:t>To overcome the complexity of this environment and to manage its resources with optimal efficiency, Institute management need to have robust and integrated Student Management System for their day to day operation.</a:t>
            </a:r>
          </a:p>
          <a:p>
            <a:endParaRPr lang="en-US" dirty="0">
              <a:latin typeface="Century Gothic (Body)"/>
            </a:endParaRPr>
          </a:p>
          <a:p>
            <a:r>
              <a:rPr lang="en-US" dirty="0">
                <a:latin typeface="Century Gothic (Body)"/>
              </a:rPr>
              <a:t>Student Management System that covers each and every entity of Institute like students, faculties and management. The System for education establishments to manage student data.</a:t>
            </a:r>
          </a:p>
          <a:p>
            <a:endParaRPr lang="en-US" dirty="0">
              <a:latin typeface="Century Gothic (Body)"/>
            </a:endParaRPr>
          </a:p>
          <a:p>
            <a:r>
              <a:rPr lang="en-US" dirty="0">
                <a:latin typeface="Century Gothic (Body)"/>
              </a:rPr>
              <a:t>It provide capabilities for registering students in courses, documenting grading, transcripts, payment, results of student tests and other assessment scores.</a:t>
            </a:r>
          </a:p>
        </p:txBody>
      </p:sp>
    </p:spTree>
    <p:extLst>
      <p:ext uri="{BB962C8B-B14F-4D97-AF65-F5344CB8AC3E}">
        <p14:creationId xmlns:p14="http://schemas.microsoft.com/office/powerpoint/2010/main" val="3882044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Shuvo </a:t>
            </a:r>
            <a:r>
              <a:rPr lang="en-US" sz="1400" dirty="0" err="1">
                <a:latin typeface="Copperplate Gothic Light" panose="020E0507020206020404" pitchFamily="34" charset="0"/>
              </a:rPr>
              <a:t>Dabanath</a:t>
            </a:r>
            <a:r>
              <a:rPr lang="en-US" sz="1400" dirty="0">
                <a:latin typeface="Copperplate Gothic Light" panose="020E0507020206020404" pitchFamily="34" charset="0"/>
              </a:rPr>
              <a:t> | ID : 15163203027</a:t>
            </a:r>
          </a:p>
        </p:txBody>
      </p:sp>
      <p:sp>
        <p:nvSpPr>
          <p:cNvPr id="14" name="Rectangle 13"/>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4</a:t>
            </a:r>
          </a:p>
        </p:txBody>
      </p:sp>
      <p:sp>
        <p:nvSpPr>
          <p:cNvPr id="2" name="TextBox 1"/>
          <p:cNvSpPr txBox="1"/>
          <p:nvPr/>
        </p:nvSpPr>
        <p:spPr>
          <a:xfrm>
            <a:off x="1" y="1166191"/>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Features</a:t>
            </a:r>
          </a:p>
        </p:txBody>
      </p:sp>
      <p:cxnSp>
        <p:nvCxnSpPr>
          <p:cNvPr id="17" name="Straight Connector 16"/>
          <p:cNvCxnSpPr>
            <a:cxnSpLocks/>
          </p:cNvCxnSpPr>
          <p:nvPr/>
        </p:nvCxnSpPr>
        <p:spPr>
          <a:xfrm flipV="1">
            <a:off x="1855303" y="1789043"/>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p:cNvGraphicFramePr/>
          <p:nvPr>
            <p:extLst>
              <p:ext uri="{D42A27DB-BD31-4B8C-83A1-F6EECF244321}">
                <p14:modId xmlns:p14="http://schemas.microsoft.com/office/powerpoint/2010/main" val="1675825899"/>
              </p:ext>
            </p:extLst>
          </p:nvPr>
        </p:nvGraphicFramePr>
        <p:xfrm>
          <a:off x="1855303" y="2054087"/>
          <a:ext cx="8304697" cy="3564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0988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63671"/>
            <a:ext cx="12192000" cy="830997"/>
          </a:xfrm>
          <a:prstGeom prst="rect">
            <a:avLst/>
          </a:prstGeom>
          <a:noFill/>
        </p:spPr>
        <p:txBody>
          <a:bodyPr wrap="square" rtlCol="0">
            <a:spAutoFit/>
          </a:bodyPr>
          <a:lstStyle/>
          <a:p>
            <a:pPr algn="ctr"/>
            <a:r>
              <a:rPr lang="en-US" sz="3200" dirty="0"/>
              <a:t>Student Management System</a:t>
            </a:r>
          </a:p>
          <a:p>
            <a:pPr algn="ctr"/>
            <a:r>
              <a:rPr lang="en-US" sz="1600" dirty="0"/>
              <a:t>using C console program</a:t>
            </a:r>
          </a:p>
        </p:txBody>
      </p:sp>
      <p:sp>
        <p:nvSpPr>
          <p:cNvPr id="15" name="TextBox 14"/>
          <p:cNvSpPr txBox="1"/>
          <p:nvPr/>
        </p:nvSpPr>
        <p:spPr>
          <a:xfrm>
            <a:off x="6631" y="2763527"/>
            <a:ext cx="7653126" cy="769441"/>
          </a:xfrm>
          <a:prstGeom prst="rect">
            <a:avLst/>
          </a:prstGeom>
          <a:noFill/>
        </p:spPr>
        <p:txBody>
          <a:bodyPr wrap="square" rtlCol="0">
            <a:spAutoFit/>
          </a:bodyPr>
          <a:lstStyle/>
          <a:p>
            <a:pPr algn="ctr"/>
            <a:r>
              <a:rPr lang="en-US" sz="4400" dirty="0" err="1">
                <a:solidFill>
                  <a:schemeClr val="tx1">
                    <a:lumMod val="95000"/>
                  </a:schemeClr>
                </a:solidFill>
                <a:latin typeface="Copperplate Gothic Bold" panose="020E0705020206020404" pitchFamily="34" charset="0"/>
              </a:rPr>
              <a:t>Rejaul</a:t>
            </a:r>
            <a:r>
              <a:rPr lang="en-US" sz="4400" dirty="0">
                <a:solidFill>
                  <a:schemeClr val="tx1">
                    <a:lumMod val="95000"/>
                  </a:schemeClr>
                </a:solidFill>
                <a:latin typeface="Copperplate Gothic Bold" panose="020E0705020206020404" pitchFamily="34" charset="0"/>
              </a:rPr>
              <a:t> Karim</a:t>
            </a:r>
          </a:p>
        </p:txBody>
      </p:sp>
      <p:sp>
        <p:nvSpPr>
          <p:cNvPr id="4" name="Rectangle 3"/>
          <p:cNvSpPr/>
          <p:nvPr/>
        </p:nvSpPr>
        <p:spPr>
          <a:xfrm>
            <a:off x="-13252" y="3485323"/>
            <a:ext cx="7659757" cy="304800"/>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t>PRESENTING</a:t>
            </a:r>
          </a:p>
        </p:txBody>
      </p:sp>
      <p:sp>
        <p:nvSpPr>
          <p:cNvPr id="8" name="TextBox 7"/>
          <p:cNvSpPr txBox="1"/>
          <p:nvPr/>
        </p:nvSpPr>
        <p:spPr>
          <a:xfrm>
            <a:off x="13255" y="3817286"/>
            <a:ext cx="7659757" cy="400110"/>
          </a:xfrm>
          <a:prstGeom prst="rect">
            <a:avLst/>
          </a:prstGeom>
          <a:noFill/>
        </p:spPr>
        <p:txBody>
          <a:bodyPr wrap="square" rtlCol="0">
            <a:spAutoFit/>
          </a:bodyPr>
          <a:lstStyle/>
          <a:p>
            <a:pPr algn="ctr"/>
            <a:r>
              <a:rPr lang="en-US" sz="2000" dirty="0"/>
              <a:t>Admin Panel</a:t>
            </a:r>
          </a:p>
        </p:txBody>
      </p:sp>
      <p:pic>
        <p:nvPicPr>
          <p:cNvPr id="3" name="Graphic 2" descr="Checklist"/>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5583" y="2306327"/>
            <a:ext cx="914400" cy="914400"/>
          </a:xfrm>
          <a:prstGeom prst="rect">
            <a:avLst/>
          </a:prstGeom>
        </p:spPr>
      </p:pic>
      <p:pic>
        <p:nvPicPr>
          <p:cNvPr id="7" name="Graphic 6" descr="Document"/>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89849" y="3287423"/>
            <a:ext cx="914400" cy="914400"/>
          </a:xfrm>
          <a:prstGeom prst="rect">
            <a:avLst/>
          </a:prstGeom>
        </p:spPr>
      </p:pic>
      <p:sp>
        <p:nvSpPr>
          <p:cNvPr id="9" name="TextBox 8"/>
          <p:cNvSpPr txBox="1"/>
          <p:nvPr/>
        </p:nvSpPr>
        <p:spPr>
          <a:xfrm>
            <a:off x="9799983" y="3282291"/>
            <a:ext cx="520135" cy="1015663"/>
          </a:xfrm>
          <a:prstGeom prst="rect">
            <a:avLst/>
          </a:prstGeom>
          <a:noFill/>
        </p:spPr>
        <p:txBody>
          <a:bodyPr wrap="square" rtlCol="0">
            <a:spAutoFit/>
          </a:bodyPr>
          <a:lstStyle/>
          <a:p>
            <a:r>
              <a:rPr lang="en-US" sz="6000" b="1" dirty="0">
                <a:solidFill>
                  <a:schemeClr val="bg2">
                    <a:lumMod val="20000"/>
                    <a:lumOff val="80000"/>
                  </a:schemeClr>
                </a:solidFill>
              </a:rPr>
              <a:t>$</a:t>
            </a:r>
          </a:p>
        </p:txBody>
      </p:sp>
      <p:sp>
        <p:nvSpPr>
          <p:cNvPr id="13" name="Rectangle 12"/>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200" dirty="0">
                <a:latin typeface="Forte" panose="03060902040502070203" pitchFamily="66" charset="0"/>
              </a:rPr>
              <a:t>21</a:t>
            </a:r>
          </a:p>
        </p:txBody>
      </p:sp>
      <p:pic>
        <p:nvPicPr>
          <p:cNvPr id="16" name="Picture 15" descr="A person posing for the camera&#10;&#10;Description generated with very high confidence">
            <a:extLst>
              <a:ext uri="{FF2B5EF4-FFF2-40B4-BE49-F238E27FC236}">
                <a16:creationId xmlns:a16="http://schemas.microsoft.com/office/drawing/2014/main" id="{86C5651F-238F-46C1-B308-7A5FF559E642}"/>
              </a:ext>
            </a:extLst>
          </p:cNvPr>
          <p:cNvPicPr>
            <a:picLocks noChangeAspect="1"/>
          </p:cNvPicPr>
          <p:nvPr/>
        </p:nvPicPr>
        <p:blipFill>
          <a:blip r:embed="rId6"/>
          <a:stretch>
            <a:fillRect/>
          </a:stretch>
        </p:blipFill>
        <p:spPr>
          <a:xfrm>
            <a:off x="7406239" y="1704674"/>
            <a:ext cx="4116532" cy="3866097"/>
          </a:xfrm>
          <a:prstGeom prst="ellipse">
            <a:avLst/>
          </a:prstGeom>
          <a:ln>
            <a:noFill/>
          </a:ln>
          <a:effectLst>
            <a:softEdge rad="112500"/>
          </a:effectLst>
        </p:spPr>
      </p:pic>
    </p:spTree>
    <p:extLst>
      <p:ext uri="{BB962C8B-B14F-4D97-AF65-F5344CB8AC3E}">
        <p14:creationId xmlns:p14="http://schemas.microsoft.com/office/powerpoint/2010/main" val="618088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Shuvo </a:t>
            </a:r>
            <a:r>
              <a:rPr lang="en-US" sz="1400" dirty="0" err="1">
                <a:latin typeface="Copperplate Gothic Light" panose="020E0507020206020404" pitchFamily="34" charset="0"/>
              </a:rPr>
              <a:t>Dabanath</a:t>
            </a:r>
            <a:r>
              <a:rPr lang="en-US" sz="1400" dirty="0">
                <a:latin typeface="Copperplate Gothic Light" panose="020E0507020206020404" pitchFamily="34" charset="0"/>
              </a:rPr>
              <a:t> | ID : 15163203027</a:t>
            </a:r>
          </a:p>
        </p:txBody>
      </p:sp>
      <p:sp>
        <p:nvSpPr>
          <p:cNvPr id="14" name="Rectangle 13"/>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5</a:t>
            </a:r>
          </a:p>
        </p:txBody>
      </p:sp>
      <p:sp>
        <p:nvSpPr>
          <p:cNvPr id="2" name="TextBox 1"/>
          <p:cNvSpPr txBox="1"/>
          <p:nvPr/>
        </p:nvSpPr>
        <p:spPr>
          <a:xfrm>
            <a:off x="1" y="1166191"/>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Features</a:t>
            </a:r>
          </a:p>
        </p:txBody>
      </p:sp>
      <p:cxnSp>
        <p:nvCxnSpPr>
          <p:cNvPr id="17" name="Straight Connector 16"/>
          <p:cNvCxnSpPr>
            <a:cxnSpLocks/>
          </p:cNvCxnSpPr>
          <p:nvPr/>
        </p:nvCxnSpPr>
        <p:spPr>
          <a:xfrm flipV="1">
            <a:off x="1855303" y="1789043"/>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extLst>
              <p:ext uri="{D42A27DB-BD31-4B8C-83A1-F6EECF244321}">
                <p14:modId xmlns:p14="http://schemas.microsoft.com/office/powerpoint/2010/main" val="558049780"/>
              </p:ext>
            </p:extLst>
          </p:nvPr>
        </p:nvGraphicFramePr>
        <p:xfrm>
          <a:off x="1855304" y="2597426"/>
          <a:ext cx="8269356" cy="2584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764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63671"/>
            <a:ext cx="12192000" cy="830997"/>
          </a:xfrm>
          <a:prstGeom prst="rect">
            <a:avLst/>
          </a:prstGeom>
          <a:noFill/>
        </p:spPr>
        <p:txBody>
          <a:bodyPr wrap="square" rtlCol="0">
            <a:spAutoFit/>
          </a:bodyPr>
          <a:lstStyle/>
          <a:p>
            <a:pPr algn="ctr"/>
            <a:r>
              <a:rPr lang="en-US" sz="3200" dirty="0"/>
              <a:t>Student Management System</a:t>
            </a:r>
          </a:p>
          <a:p>
            <a:pPr algn="ctr"/>
            <a:r>
              <a:rPr lang="en-US" sz="1600" dirty="0"/>
              <a:t>using C console program</a:t>
            </a:r>
          </a:p>
        </p:txBody>
      </p:sp>
      <p:sp>
        <p:nvSpPr>
          <p:cNvPr id="15" name="TextBox 14"/>
          <p:cNvSpPr txBox="1"/>
          <p:nvPr/>
        </p:nvSpPr>
        <p:spPr>
          <a:xfrm>
            <a:off x="6631" y="2763527"/>
            <a:ext cx="7653126" cy="769441"/>
          </a:xfrm>
          <a:prstGeom prst="rect">
            <a:avLst/>
          </a:prstGeom>
          <a:noFill/>
        </p:spPr>
        <p:txBody>
          <a:bodyPr wrap="square" rtlCol="0">
            <a:spAutoFit/>
          </a:bodyPr>
          <a:lstStyle/>
          <a:p>
            <a:pPr algn="ctr"/>
            <a:r>
              <a:rPr lang="en-US" sz="4400" dirty="0">
                <a:solidFill>
                  <a:schemeClr val="tx1">
                    <a:lumMod val="95000"/>
                  </a:schemeClr>
                </a:solidFill>
                <a:latin typeface="Copperplate Gothic Bold" panose="020E0705020206020404" pitchFamily="34" charset="0"/>
              </a:rPr>
              <a:t>Md. Al - </a:t>
            </a:r>
            <a:r>
              <a:rPr lang="en-US" sz="4400" dirty="0" err="1">
                <a:solidFill>
                  <a:schemeClr val="tx1">
                    <a:lumMod val="95000"/>
                  </a:schemeClr>
                </a:solidFill>
                <a:latin typeface="Copperplate Gothic Bold" panose="020E0705020206020404" pitchFamily="34" charset="0"/>
              </a:rPr>
              <a:t>Amain</a:t>
            </a:r>
            <a:endParaRPr lang="en-US" sz="4400" dirty="0">
              <a:solidFill>
                <a:schemeClr val="tx1">
                  <a:lumMod val="95000"/>
                </a:schemeClr>
              </a:solidFill>
              <a:latin typeface="Copperplate Gothic Bold" panose="020E0705020206020404" pitchFamily="34" charset="0"/>
            </a:endParaRPr>
          </a:p>
        </p:txBody>
      </p:sp>
      <p:sp>
        <p:nvSpPr>
          <p:cNvPr id="4" name="Rectangle 3"/>
          <p:cNvSpPr/>
          <p:nvPr/>
        </p:nvSpPr>
        <p:spPr>
          <a:xfrm>
            <a:off x="-13252" y="3485323"/>
            <a:ext cx="7659757" cy="304800"/>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t>PRESENTING</a:t>
            </a:r>
          </a:p>
        </p:txBody>
      </p:sp>
      <p:sp>
        <p:nvSpPr>
          <p:cNvPr id="8" name="TextBox 7"/>
          <p:cNvSpPr txBox="1"/>
          <p:nvPr/>
        </p:nvSpPr>
        <p:spPr>
          <a:xfrm>
            <a:off x="13255" y="3817286"/>
            <a:ext cx="7659757" cy="400110"/>
          </a:xfrm>
          <a:prstGeom prst="rect">
            <a:avLst/>
          </a:prstGeom>
          <a:noFill/>
        </p:spPr>
        <p:txBody>
          <a:bodyPr wrap="square" rtlCol="0">
            <a:spAutoFit/>
          </a:bodyPr>
          <a:lstStyle/>
          <a:p>
            <a:pPr algn="ctr"/>
            <a:r>
              <a:rPr lang="en-US" sz="2000" dirty="0"/>
              <a:t>Student Panel</a:t>
            </a:r>
          </a:p>
        </p:txBody>
      </p:sp>
      <p:pic>
        <p:nvPicPr>
          <p:cNvPr id="3" name="Graphic 2" descr="Employee Badg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2455" y="2415209"/>
            <a:ext cx="914400" cy="914400"/>
          </a:xfrm>
          <a:prstGeom prst="rect">
            <a:avLst/>
          </a:prstGeom>
        </p:spPr>
      </p:pic>
      <p:pic>
        <p:nvPicPr>
          <p:cNvPr id="7" name="Graphic 6" descr="Checklist"/>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6957" y="3528292"/>
            <a:ext cx="914400" cy="914400"/>
          </a:xfrm>
          <a:prstGeom prst="rect">
            <a:avLst/>
          </a:prstGeom>
        </p:spPr>
      </p:pic>
      <p:pic>
        <p:nvPicPr>
          <p:cNvPr id="12" name="Graphic 11" descr="Ey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09655" y="3528292"/>
            <a:ext cx="914400" cy="914400"/>
          </a:xfrm>
          <a:prstGeom prst="rect">
            <a:avLst/>
          </a:prstGeom>
        </p:spPr>
      </p:pic>
      <p:sp>
        <p:nvSpPr>
          <p:cNvPr id="16" name="Rectangle 15"/>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46</a:t>
            </a:r>
          </a:p>
        </p:txBody>
      </p:sp>
      <p:pic>
        <p:nvPicPr>
          <p:cNvPr id="11" name="Picture 10" descr="A picture containing person, outdoor, sky, grass&#10;&#10;Description generated with very high confidence">
            <a:extLst>
              <a:ext uri="{FF2B5EF4-FFF2-40B4-BE49-F238E27FC236}">
                <a16:creationId xmlns:a16="http://schemas.microsoft.com/office/drawing/2014/main" id="{F786402D-329A-4D8F-B350-6FEEC09A1104}"/>
              </a:ext>
            </a:extLst>
          </p:cNvPr>
          <p:cNvPicPr>
            <a:picLocks noChangeAspect="1"/>
          </p:cNvPicPr>
          <p:nvPr/>
        </p:nvPicPr>
        <p:blipFill>
          <a:blip r:embed="rId8"/>
          <a:stretch>
            <a:fillRect/>
          </a:stretch>
        </p:blipFill>
        <p:spPr>
          <a:xfrm>
            <a:off x="7328452" y="1590262"/>
            <a:ext cx="4214192" cy="4041912"/>
          </a:xfrm>
          <a:prstGeom prst="ellipse">
            <a:avLst/>
          </a:prstGeom>
          <a:ln>
            <a:noFill/>
          </a:ln>
          <a:effectLst>
            <a:softEdge rad="112500"/>
          </a:effectLst>
        </p:spPr>
      </p:pic>
    </p:spTree>
    <p:extLst>
      <p:ext uri="{BB962C8B-B14F-4D97-AF65-F5344CB8AC3E}">
        <p14:creationId xmlns:p14="http://schemas.microsoft.com/office/powerpoint/2010/main" val="3091274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9877" y="-13252"/>
            <a:ext cx="12304641"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2000" dirty="0">
                <a:latin typeface="Copperplate Gothic Light" panose="020E0507020206020404" pitchFamily="34" charset="0"/>
              </a:rPr>
              <a:t>Student Management System | </a:t>
            </a:r>
            <a:r>
              <a:rPr lang="en-US" sz="1400" dirty="0">
                <a:latin typeface="Copperplate Gothic Light" panose="020E0507020206020404" pitchFamily="34" charset="0"/>
              </a:rPr>
              <a:t>using C console program</a:t>
            </a:r>
          </a:p>
        </p:txBody>
      </p:sp>
      <p:sp>
        <p:nvSpPr>
          <p:cNvPr id="11" name="Rectangle 10"/>
          <p:cNvSpPr/>
          <p:nvPr/>
        </p:nvSpPr>
        <p:spPr>
          <a:xfrm>
            <a:off x="-19876" y="6194030"/>
            <a:ext cx="12304640" cy="66968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latin typeface="Copperplate Gothic Light" panose="020E0507020206020404" pitchFamily="34" charset="0"/>
              </a:rPr>
              <a:t>Presented by : Shuvo </a:t>
            </a:r>
            <a:r>
              <a:rPr lang="en-US" sz="1400" dirty="0" err="1">
                <a:latin typeface="Copperplate Gothic Light" panose="020E0507020206020404" pitchFamily="34" charset="0"/>
              </a:rPr>
              <a:t>Dabanath</a:t>
            </a:r>
            <a:r>
              <a:rPr lang="en-US" sz="1400" dirty="0">
                <a:latin typeface="Copperplate Gothic Light" panose="020E0507020206020404" pitchFamily="34" charset="0"/>
              </a:rPr>
              <a:t> | ID : 15163203027</a:t>
            </a:r>
          </a:p>
        </p:txBody>
      </p:sp>
      <p:sp>
        <p:nvSpPr>
          <p:cNvPr id="14" name="Rectangle 13"/>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4000" dirty="0">
                <a:latin typeface="Forte" panose="03060902040502070203" pitchFamily="66" charset="0"/>
              </a:rPr>
              <a:t>6</a:t>
            </a:r>
          </a:p>
        </p:txBody>
      </p:sp>
      <p:sp>
        <p:nvSpPr>
          <p:cNvPr id="2" name="TextBox 1"/>
          <p:cNvSpPr txBox="1"/>
          <p:nvPr/>
        </p:nvSpPr>
        <p:spPr>
          <a:xfrm>
            <a:off x="1" y="1166191"/>
            <a:ext cx="12191998" cy="707886"/>
          </a:xfrm>
          <a:prstGeom prst="rect">
            <a:avLst/>
          </a:prstGeom>
          <a:noFill/>
        </p:spPr>
        <p:txBody>
          <a:bodyPr wrap="square" rtlCol="0">
            <a:spAutoFit/>
          </a:bodyPr>
          <a:lstStyle/>
          <a:p>
            <a:pPr algn="ctr"/>
            <a:r>
              <a:rPr lang="en-US" sz="4000" dirty="0">
                <a:solidFill>
                  <a:schemeClr val="bg2">
                    <a:lumMod val="20000"/>
                    <a:lumOff val="80000"/>
                  </a:schemeClr>
                </a:solidFill>
                <a:latin typeface="Copperplate Gothic Bold" panose="020E0705020206020404" pitchFamily="34" charset="0"/>
              </a:rPr>
              <a:t>Features</a:t>
            </a:r>
          </a:p>
        </p:txBody>
      </p:sp>
      <p:cxnSp>
        <p:nvCxnSpPr>
          <p:cNvPr id="17" name="Straight Connector 16"/>
          <p:cNvCxnSpPr>
            <a:cxnSpLocks/>
          </p:cNvCxnSpPr>
          <p:nvPr/>
        </p:nvCxnSpPr>
        <p:spPr>
          <a:xfrm flipV="1">
            <a:off x="1855303" y="1789043"/>
            <a:ext cx="8269356" cy="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Diagram 3"/>
          <p:cNvGraphicFramePr/>
          <p:nvPr>
            <p:extLst>
              <p:ext uri="{D42A27DB-BD31-4B8C-83A1-F6EECF244321}">
                <p14:modId xmlns:p14="http://schemas.microsoft.com/office/powerpoint/2010/main" val="854171500"/>
              </p:ext>
            </p:extLst>
          </p:nvPr>
        </p:nvGraphicFramePr>
        <p:xfrm>
          <a:off x="1855303" y="2597428"/>
          <a:ext cx="8269355" cy="2570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316825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263671"/>
            <a:ext cx="12192000" cy="830997"/>
          </a:xfrm>
          <a:prstGeom prst="rect">
            <a:avLst/>
          </a:prstGeom>
          <a:noFill/>
        </p:spPr>
        <p:txBody>
          <a:bodyPr wrap="square" rtlCol="0">
            <a:spAutoFit/>
          </a:bodyPr>
          <a:lstStyle/>
          <a:p>
            <a:pPr algn="ctr"/>
            <a:r>
              <a:rPr lang="en-US" sz="3200" dirty="0"/>
              <a:t>Student Management System</a:t>
            </a:r>
          </a:p>
          <a:p>
            <a:pPr algn="ctr"/>
            <a:r>
              <a:rPr lang="en-US" sz="1600" dirty="0"/>
              <a:t>using C console program</a:t>
            </a:r>
          </a:p>
        </p:txBody>
      </p:sp>
      <p:sp>
        <p:nvSpPr>
          <p:cNvPr id="15" name="TextBox 14"/>
          <p:cNvSpPr txBox="1"/>
          <p:nvPr/>
        </p:nvSpPr>
        <p:spPr>
          <a:xfrm>
            <a:off x="6631" y="2763527"/>
            <a:ext cx="7653126" cy="769441"/>
          </a:xfrm>
          <a:prstGeom prst="rect">
            <a:avLst/>
          </a:prstGeom>
          <a:noFill/>
        </p:spPr>
        <p:txBody>
          <a:bodyPr wrap="square" rtlCol="0">
            <a:spAutoFit/>
          </a:bodyPr>
          <a:lstStyle/>
          <a:p>
            <a:pPr algn="ctr"/>
            <a:r>
              <a:rPr lang="en-US" sz="4400" dirty="0" err="1">
                <a:solidFill>
                  <a:schemeClr val="tx1">
                    <a:lumMod val="95000"/>
                  </a:schemeClr>
                </a:solidFill>
                <a:latin typeface="Copperplate Gothic Bold" panose="020E0705020206020404" pitchFamily="34" charset="0"/>
              </a:rPr>
              <a:t>Shamsul</a:t>
            </a:r>
            <a:r>
              <a:rPr lang="en-US" sz="4400" dirty="0">
                <a:solidFill>
                  <a:schemeClr val="tx1">
                    <a:lumMod val="95000"/>
                  </a:schemeClr>
                </a:solidFill>
                <a:latin typeface="Copperplate Gothic Bold" panose="020E0705020206020404" pitchFamily="34" charset="0"/>
              </a:rPr>
              <a:t> </a:t>
            </a:r>
            <a:r>
              <a:rPr lang="en-US" sz="4400" dirty="0" err="1">
                <a:solidFill>
                  <a:schemeClr val="tx1">
                    <a:lumMod val="95000"/>
                  </a:schemeClr>
                </a:solidFill>
                <a:latin typeface="Copperplate Gothic Bold" panose="020E0705020206020404" pitchFamily="34" charset="0"/>
              </a:rPr>
              <a:t>Alam</a:t>
            </a:r>
            <a:endParaRPr lang="en-US" sz="4400" dirty="0">
              <a:solidFill>
                <a:schemeClr val="tx1">
                  <a:lumMod val="95000"/>
                </a:schemeClr>
              </a:solidFill>
              <a:latin typeface="Copperplate Gothic Bold" panose="020E0705020206020404" pitchFamily="34" charset="0"/>
            </a:endParaRPr>
          </a:p>
        </p:txBody>
      </p:sp>
      <p:sp>
        <p:nvSpPr>
          <p:cNvPr id="4" name="Rectangle 3"/>
          <p:cNvSpPr/>
          <p:nvPr/>
        </p:nvSpPr>
        <p:spPr>
          <a:xfrm>
            <a:off x="-13252" y="3485323"/>
            <a:ext cx="7659757" cy="304800"/>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400" dirty="0"/>
              <a:t>PRESENTING</a:t>
            </a:r>
          </a:p>
        </p:txBody>
      </p:sp>
      <p:sp>
        <p:nvSpPr>
          <p:cNvPr id="8" name="TextBox 7"/>
          <p:cNvSpPr txBox="1"/>
          <p:nvPr/>
        </p:nvSpPr>
        <p:spPr>
          <a:xfrm>
            <a:off x="13255" y="3817286"/>
            <a:ext cx="7659757" cy="400110"/>
          </a:xfrm>
          <a:prstGeom prst="rect">
            <a:avLst/>
          </a:prstGeom>
          <a:noFill/>
        </p:spPr>
        <p:txBody>
          <a:bodyPr wrap="square" rtlCol="0">
            <a:spAutoFit/>
          </a:bodyPr>
          <a:lstStyle/>
          <a:p>
            <a:pPr algn="ctr"/>
            <a:r>
              <a:rPr lang="en-US" sz="2000" dirty="0"/>
              <a:t>Software, Requirement, Limitation, Reference</a:t>
            </a:r>
          </a:p>
        </p:txBody>
      </p:sp>
      <p:pic>
        <p:nvPicPr>
          <p:cNvPr id="3" name="Graphic 2" descr="Employee Badge"/>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52455" y="2415209"/>
            <a:ext cx="914400" cy="914400"/>
          </a:xfrm>
          <a:prstGeom prst="rect">
            <a:avLst/>
          </a:prstGeom>
        </p:spPr>
      </p:pic>
      <p:pic>
        <p:nvPicPr>
          <p:cNvPr id="7" name="Graphic 6" descr="Checklist"/>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16957" y="3528292"/>
            <a:ext cx="914400" cy="914400"/>
          </a:xfrm>
          <a:prstGeom prst="rect">
            <a:avLst/>
          </a:prstGeom>
        </p:spPr>
      </p:pic>
      <p:pic>
        <p:nvPicPr>
          <p:cNvPr id="12" name="Graphic 11" descr="Eye"/>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09655" y="3528292"/>
            <a:ext cx="914400" cy="914400"/>
          </a:xfrm>
          <a:prstGeom prst="rect">
            <a:avLst/>
          </a:prstGeom>
        </p:spPr>
      </p:pic>
      <p:sp>
        <p:nvSpPr>
          <p:cNvPr id="16" name="Rectangle 15"/>
          <p:cNvSpPr/>
          <p:nvPr/>
        </p:nvSpPr>
        <p:spPr>
          <a:xfrm>
            <a:off x="10442714" y="-13252"/>
            <a:ext cx="662608" cy="1166191"/>
          </a:xfrm>
          <a:prstGeom prst="rect">
            <a:avLst/>
          </a:prstGeom>
          <a:ln>
            <a:solidFill>
              <a:schemeClr val="bg2">
                <a:lumMod val="20000"/>
                <a:lumOff val="80000"/>
              </a:schemeClr>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3600" dirty="0">
                <a:latin typeface="Forte" panose="03060902040502070203" pitchFamily="66" charset="0"/>
              </a:rPr>
              <a:t>55</a:t>
            </a:r>
          </a:p>
        </p:txBody>
      </p:sp>
      <p:pic>
        <p:nvPicPr>
          <p:cNvPr id="14" name="Picture 13" descr="A person sitting on a table&#10;&#10;Description generated with very high confidence">
            <a:extLst>
              <a:ext uri="{FF2B5EF4-FFF2-40B4-BE49-F238E27FC236}">
                <a16:creationId xmlns:a16="http://schemas.microsoft.com/office/drawing/2014/main" id="{C015AB0C-C060-49C9-8923-462FFCDC1F53}"/>
              </a:ext>
            </a:extLst>
          </p:cNvPr>
          <p:cNvPicPr>
            <a:picLocks noChangeAspect="1"/>
          </p:cNvPicPr>
          <p:nvPr/>
        </p:nvPicPr>
        <p:blipFill>
          <a:blip r:embed="rId8"/>
          <a:stretch>
            <a:fillRect/>
          </a:stretch>
        </p:blipFill>
        <p:spPr>
          <a:xfrm>
            <a:off x="7178507" y="1522626"/>
            <a:ext cx="4218364" cy="4418237"/>
          </a:xfrm>
          <a:prstGeom prst="ellipse">
            <a:avLst/>
          </a:prstGeom>
          <a:ln>
            <a:noFill/>
          </a:ln>
          <a:effectLst>
            <a:softEdge rad="112500"/>
          </a:effectLst>
        </p:spPr>
      </p:pic>
    </p:spTree>
    <p:extLst>
      <p:ext uri="{BB962C8B-B14F-4D97-AF65-F5344CB8AC3E}">
        <p14:creationId xmlns:p14="http://schemas.microsoft.com/office/powerpoint/2010/main" val="1248312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1532</TotalTime>
  <Words>527</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Century Gothic (Body)</vt:lpstr>
      <vt:lpstr>Copperplate Gothic Bold</vt:lpstr>
      <vt:lpstr>Copperplate Gothic Light</vt:lpstr>
      <vt:lpstr>Forte</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 Rocky</dc:creator>
  <cp:lastModifiedBy>Ai Rocky</cp:lastModifiedBy>
  <cp:revision>168</cp:revision>
  <dcterms:created xsi:type="dcterms:W3CDTF">2017-06-11T08:03:05Z</dcterms:created>
  <dcterms:modified xsi:type="dcterms:W3CDTF">2017-07-26T17:08:01Z</dcterms:modified>
</cp:coreProperties>
</file>