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1" r:id="rId5"/>
    <p:sldId id="259" r:id="rId6"/>
    <p:sldId id="265" r:id="rId7"/>
    <p:sldId id="270" r:id="rId8"/>
    <p:sldId id="271" r:id="rId9"/>
    <p:sldId id="272" r:id="rId10"/>
    <p:sldId id="260" r:id="rId11"/>
    <p:sldId id="266" r:id="rId12"/>
    <p:sldId id="267" r:id="rId13"/>
    <p:sldId id="268" r:id="rId14"/>
    <p:sldId id="264" r:id="rId15"/>
    <p:sldId id="269" r:id="rId16"/>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2" autoAdjust="0"/>
    <p:restoredTop sz="94660"/>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pPr/>
              <a:t>12/22/2020</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pPr/>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pPr lvl="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pPr/>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pPr/>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pPr/>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pPr/>
              <a:t>12/22/2020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pPr/>
              <a:t>12/22/2020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pPr/>
              <a:t>12/22/2020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pPr/>
              <a:t>12/22/2020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A0DB2DC-4C9A-4742-B13C-FB6460FD3503}" type="slidenum">
              <a:rPr lang="en-US"/>
              <a:pPr lvl="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pPr/>
              <a:t>12/22/2020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p:cNvPicPr>
            <a:picLocks noChangeAspect="1"/>
          </p:cNvPicPr>
          <p:nvPr/>
        </p:nvPicPr>
        <p:blipFill>
          <a:blip r:embed="rId13"/>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pPr/>
              <a:t>12/22/2020</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704020202020204" pitchFamily="34" charset="0"/>
          <a:ea typeface="SimSun" pitchFamily="2" charset="-122"/>
        </a:defRPr>
      </a:lvl2pPr>
      <a:lvl3pPr algn="l" rtl="0" fontAlgn="base">
        <a:spcBef>
          <a:spcPct val="0"/>
        </a:spcBef>
        <a:spcAft>
          <a:spcPct val="0"/>
        </a:spcAft>
        <a:defRPr sz="3600">
          <a:solidFill>
            <a:schemeClr val="bg1"/>
          </a:solidFill>
          <a:latin typeface="Arial" panose="020B0704020202020204" pitchFamily="34" charset="0"/>
          <a:ea typeface="SimSun" pitchFamily="2" charset="-122"/>
        </a:defRPr>
      </a:lvl3pPr>
      <a:lvl4pPr algn="l" rtl="0" fontAlgn="base">
        <a:spcBef>
          <a:spcPct val="0"/>
        </a:spcBef>
        <a:spcAft>
          <a:spcPct val="0"/>
        </a:spcAft>
        <a:defRPr sz="3600">
          <a:solidFill>
            <a:schemeClr val="bg1"/>
          </a:solidFill>
          <a:latin typeface="Arial" panose="020B0704020202020204" pitchFamily="34" charset="0"/>
          <a:ea typeface="SimSun" pitchFamily="2" charset="-122"/>
        </a:defRPr>
      </a:lvl4pPr>
      <a:lvl5pPr algn="l" rtl="0" fontAlgn="base">
        <a:spcBef>
          <a:spcPct val="0"/>
        </a:spcBef>
        <a:spcAft>
          <a:spcPct val="0"/>
        </a:spcAft>
        <a:defRPr sz="3600">
          <a:solidFill>
            <a:schemeClr val="bg1"/>
          </a:solidFill>
          <a:latin typeface="Arial" panose="020B0704020202020204" pitchFamily="34" charset="0"/>
          <a:ea typeface="SimSun" pitchFamily="2" charset="-122"/>
        </a:defRPr>
      </a:lvl5pPr>
      <a:lvl6pPr marL="457200" algn="l" rtl="0" fontAlgn="base">
        <a:spcBef>
          <a:spcPct val="0"/>
        </a:spcBef>
        <a:spcAft>
          <a:spcPct val="0"/>
        </a:spcAft>
        <a:defRPr sz="3600">
          <a:solidFill>
            <a:schemeClr val="bg1"/>
          </a:solidFill>
          <a:latin typeface="Arial" panose="020B0704020202020204" pitchFamily="34" charset="0"/>
          <a:ea typeface="SimSun" pitchFamily="2" charset="-122"/>
        </a:defRPr>
      </a:lvl6pPr>
      <a:lvl7pPr marL="914400" algn="l" rtl="0" fontAlgn="base">
        <a:spcBef>
          <a:spcPct val="0"/>
        </a:spcBef>
        <a:spcAft>
          <a:spcPct val="0"/>
        </a:spcAft>
        <a:defRPr sz="3600">
          <a:solidFill>
            <a:schemeClr val="bg1"/>
          </a:solidFill>
          <a:latin typeface="Arial" panose="020B0704020202020204" pitchFamily="34" charset="0"/>
          <a:ea typeface="SimSun" pitchFamily="2" charset="-122"/>
        </a:defRPr>
      </a:lvl7pPr>
      <a:lvl8pPr marL="1371600" algn="l" rtl="0" fontAlgn="base">
        <a:spcBef>
          <a:spcPct val="0"/>
        </a:spcBef>
        <a:spcAft>
          <a:spcPct val="0"/>
        </a:spcAft>
        <a:defRPr sz="3600">
          <a:solidFill>
            <a:schemeClr val="bg1"/>
          </a:solidFill>
          <a:latin typeface="Arial" panose="020B0704020202020204" pitchFamily="34" charset="0"/>
          <a:ea typeface="SimSun" pitchFamily="2" charset="-122"/>
        </a:defRPr>
      </a:lvl8pPr>
      <a:lvl9pPr marL="1828800" algn="l" rtl="0" fontAlgn="base">
        <a:spcBef>
          <a:spcPct val="0"/>
        </a:spcBef>
        <a:spcAft>
          <a:spcPct val="0"/>
        </a:spcAft>
        <a:defRPr sz="3600">
          <a:solidFill>
            <a:schemeClr val="bg1"/>
          </a:solidFill>
          <a:latin typeface="Arial" panose="020B07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Railway Reservation System</a:t>
            </a:r>
          </a:p>
        </p:txBody>
      </p:sp>
      <p:sp>
        <p:nvSpPr>
          <p:cNvPr id="3" name="Subtitle 2"/>
          <p:cNvSpPr>
            <a:spLocks noGrp="1"/>
          </p:cNvSpPr>
          <p:nvPr>
            <p:ph type="subTitle" idx="1"/>
          </p:nvPr>
        </p:nvSpPr>
        <p:spPr/>
        <p:txBody>
          <a:bodyPr/>
          <a:lstStyle/>
          <a:p>
            <a:r>
              <a:rPr lang="en-US"/>
              <a:t>Team Member:-</a:t>
            </a:r>
          </a:p>
          <a:p>
            <a:r>
              <a:rPr lang="en-US"/>
              <a:t>Md Miraj Ansari</a:t>
            </a:r>
          </a:p>
          <a:p>
            <a:r>
              <a:rPr lang="en-US"/>
              <a:t>Vivek Pandey</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Screenshots</a:t>
            </a:r>
          </a:p>
        </p:txBody>
      </p:sp>
      <p:sp>
        <p:nvSpPr>
          <p:cNvPr id="3" name="Content Placeholder 2"/>
          <p:cNvSpPr>
            <a:spLocks noGrp="1"/>
          </p:cNvSpPr>
          <p:nvPr>
            <p:ph idx="1"/>
          </p:nvPr>
        </p:nvSpPr>
        <p:spPr/>
        <p:txBody>
          <a:bodyPr/>
          <a:lstStyle/>
          <a:p>
            <a:pPr marL="0" indent="0">
              <a:buNone/>
            </a:pPr>
            <a:endParaRPr lang="en-US"/>
          </a:p>
        </p:txBody>
      </p:sp>
      <p:pic>
        <p:nvPicPr>
          <p:cNvPr id="4" name="Picture 3" descr="WhatsApp Image 2020-12-06 at 2.11.34 PM (1)"/>
          <p:cNvPicPr>
            <a:picLocks noChangeAspect="1"/>
          </p:cNvPicPr>
          <p:nvPr/>
        </p:nvPicPr>
        <p:blipFill>
          <a:blip r:embed="rId2"/>
          <a:stretch>
            <a:fillRect/>
          </a:stretch>
        </p:blipFill>
        <p:spPr>
          <a:xfrm>
            <a:off x="878205" y="1174750"/>
            <a:ext cx="10058400" cy="53975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WhatsApp Image 2020-12-06 at 2.15.03 PM"/>
          <p:cNvPicPr>
            <a:picLocks noChangeAspect="1"/>
          </p:cNvPicPr>
          <p:nvPr/>
        </p:nvPicPr>
        <p:blipFill>
          <a:blip r:embed="rId2"/>
          <a:stretch>
            <a:fillRect/>
          </a:stretch>
        </p:blipFill>
        <p:spPr>
          <a:xfrm>
            <a:off x="877570" y="986155"/>
            <a:ext cx="10058400" cy="564959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WhatsApp Image 2020-12-06 at 2.12.01 PM"/>
          <p:cNvPicPr>
            <a:picLocks noChangeAspect="1"/>
          </p:cNvPicPr>
          <p:nvPr/>
        </p:nvPicPr>
        <p:blipFill>
          <a:blip r:embed="rId2"/>
          <a:stretch>
            <a:fillRect/>
          </a:stretch>
        </p:blipFill>
        <p:spPr>
          <a:xfrm>
            <a:off x="873760" y="1009015"/>
            <a:ext cx="10058400" cy="564959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descr="C:\Users\WIN7\Downloads\WhatsApp Image 2020-12-22 at 7.57.45 PM.jpeg"/>
          <p:cNvPicPr>
            <a:picLocks noChangeAspect="1" noChangeArrowheads="1"/>
          </p:cNvPicPr>
          <p:nvPr/>
        </p:nvPicPr>
        <p:blipFill>
          <a:blip r:embed="rId2"/>
          <a:srcRect/>
          <a:stretch>
            <a:fillRect/>
          </a:stretch>
        </p:blipFill>
        <p:spPr bwMode="auto">
          <a:xfrm>
            <a:off x="1362745" y="1188720"/>
            <a:ext cx="8886700" cy="4991826"/>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Future Scope</a:t>
            </a:r>
          </a:p>
        </p:txBody>
      </p:sp>
      <p:sp>
        <p:nvSpPr>
          <p:cNvPr id="3" name="Content Placeholder 2"/>
          <p:cNvSpPr>
            <a:spLocks noGrp="1"/>
          </p:cNvSpPr>
          <p:nvPr>
            <p:ph idx="1"/>
          </p:nvPr>
        </p:nvSpPr>
        <p:spPr/>
        <p:txBody>
          <a:bodyPr/>
          <a:lstStyle/>
          <a:p>
            <a:pPr marL="0" indent="0" algn="l">
              <a:buFont typeface="Arial" panose="020B0704020202020204" pitchFamily="34" charset="0"/>
              <a:buNone/>
            </a:pPr>
            <a:r>
              <a:rPr lang="en-US" dirty="0" smtClean="0">
                <a:sym typeface="+mn-ea"/>
              </a:rPr>
              <a:t>This project is currently running on the local server, as soon as we take the web </a:t>
            </a:r>
            <a:r>
              <a:rPr lang="hi-IN" dirty="0" smtClean="0">
                <a:sym typeface="+mn-ea"/>
              </a:rPr>
              <a:t>API</a:t>
            </a:r>
            <a:r>
              <a:rPr lang="en-US" dirty="0" smtClean="0">
                <a:sym typeface="+mn-ea"/>
              </a:rPr>
              <a:t> of the railway, we will make it live completely.</a:t>
            </a:r>
          </a:p>
          <a:p>
            <a:pPr marL="0" indent="0" algn="l">
              <a:buFont typeface="Arial" panose="020B0704020202020204" pitchFamily="34" charset="0"/>
              <a:buNone/>
            </a:pPr>
            <a:r>
              <a:rPr lang="en-US" dirty="0" smtClean="0">
                <a:sym typeface="+mn-ea"/>
              </a:rPr>
              <a:t>This project has been designed by looking at the current situation.We will use ADHAR data fetching techniques as soon as possible in the future, which is not being used in </a:t>
            </a:r>
            <a:r>
              <a:rPr lang="en-US" dirty="0" err="1" smtClean="0">
                <a:sym typeface="+mn-ea"/>
              </a:rPr>
              <a:t>realtime</a:t>
            </a:r>
            <a:r>
              <a:rPr lang="en-US" dirty="0" smtClean="0">
                <a:sym typeface="+mn-ea"/>
              </a:rPr>
              <a:t> in </a:t>
            </a:r>
            <a:r>
              <a:rPr lang="en-US" dirty="0" err="1" smtClean="0">
                <a:sym typeface="+mn-ea"/>
              </a:rPr>
              <a:t>irctc</a:t>
            </a:r>
            <a:r>
              <a:rPr lang="en-US" dirty="0" smtClean="0">
                <a:sym typeface="+mn-ea"/>
              </a:rPr>
              <a:t>.</a:t>
            </a:r>
            <a:endParaRPr lang="en-US" i="0" dirty="0"/>
          </a:p>
          <a:p>
            <a:pPr marL="0" indent="0">
              <a:buNone/>
            </a:pP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Thank You.</a:t>
            </a:r>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p>
        </p:txBody>
      </p:sp>
      <p:sp>
        <p:nvSpPr>
          <p:cNvPr id="3" name="Content Placeholder 2"/>
          <p:cNvSpPr>
            <a:spLocks noGrp="1"/>
          </p:cNvSpPr>
          <p:nvPr>
            <p:ph idx="1"/>
          </p:nvPr>
        </p:nvSpPr>
        <p:spPr/>
        <p:txBody>
          <a:bodyPr/>
          <a:lstStyle/>
          <a:p>
            <a:pPr lvl="0"/>
            <a:r>
              <a:rPr lang="en-US"/>
              <a:t>The railway reservation system facilitates the passengers to enquire about the trains available on the basis of source and destination, booking and cancellation of tickets, enquire about the status of the booked ticket, etc. Passengers can book their tickets for the train in which seats are available. </a:t>
            </a:r>
          </a:p>
          <a:p>
            <a:pPr lvl="0"/>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Modules</a:t>
            </a:r>
          </a:p>
        </p:txBody>
      </p:sp>
      <p:sp>
        <p:nvSpPr>
          <p:cNvPr id="3" name="Content Placeholder 2"/>
          <p:cNvSpPr>
            <a:spLocks noGrp="1"/>
          </p:cNvSpPr>
          <p:nvPr>
            <p:ph idx="1"/>
          </p:nvPr>
        </p:nvSpPr>
        <p:spPr/>
        <p:txBody>
          <a:bodyPr/>
          <a:lstStyle/>
          <a:p>
            <a:r>
              <a:rPr lang="en-US"/>
              <a:t>Admin</a:t>
            </a:r>
          </a:p>
          <a:p>
            <a:r>
              <a:rPr lang="en-US"/>
              <a:t>User</a:t>
            </a:r>
          </a:p>
          <a:p>
            <a:r>
              <a:rPr lang="en-US"/>
              <a:t>Booking</a:t>
            </a:r>
          </a:p>
          <a:p>
            <a:r>
              <a:rPr lang="en-US"/>
              <a:t>Payment</a:t>
            </a:r>
          </a:p>
          <a:p>
            <a:pPr marL="0" indent="0">
              <a:buNone/>
            </a:pP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Design</a:t>
            </a:r>
          </a:p>
        </p:txBody>
      </p:sp>
      <p:sp>
        <p:nvSpPr>
          <p:cNvPr id="3" name="Content Placeholder 2"/>
          <p:cNvSpPr>
            <a:spLocks noGrp="1"/>
          </p:cNvSpPr>
          <p:nvPr>
            <p:ph idx="1"/>
          </p:nvPr>
        </p:nvSpPr>
        <p:spPr/>
        <p:txBody>
          <a:bodyPr/>
          <a:lstStyle/>
          <a:p>
            <a:endParaRPr lang="en-US" dirty="0"/>
          </a:p>
        </p:txBody>
      </p:sp>
      <p:pic>
        <p:nvPicPr>
          <p:cNvPr id="4" name="Picture 3" descr="design"/>
          <p:cNvPicPr>
            <a:picLocks noChangeAspect="1"/>
          </p:cNvPicPr>
          <p:nvPr/>
        </p:nvPicPr>
        <p:blipFill>
          <a:blip r:embed="rId2"/>
          <a:stretch>
            <a:fillRect/>
          </a:stretch>
        </p:blipFill>
        <p:spPr>
          <a:xfrm>
            <a:off x="1065077" y="1213939"/>
            <a:ext cx="9241518" cy="490564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Flow Diagrams</a:t>
            </a:r>
          </a:p>
        </p:txBody>
      </p:sp>
      <p:sp>
        <p:nvSpPr>
          <p:cNvPr id="3" name="Content Placeholder 2"/>
          <p:cNvSpPr>
            <a:spLocks noGrp="1"/>
          </p:cNvSpPr>
          <p:nvPr>
            <p:ph idx="1"/>
          </p:nvPr>
        </p:nvSpPr>
        <p:spPr/>
        <p:txBody>
          <a:bodyPr/>
          <a:lstStyle/>
          <a:p>
            <a:r>
              <a:rPr lang="en-US"/>
              <a:t>Admin</a:t>
            </a:r>
          </a:p>
          <a:p>
            <a:pPr marL="0" indent="0">
              <a:buNone/>
            </a:pPr>
            <a:endParaRPr lang="en-US"/>
          </a:p>
        </p:txBody>
      </p:sp>
      <p:pic>
        <p:nvPicPr>
          <p:cNvPr id="4" name="Picture 3" descr="admin dfd"/>
          <p:cNvPicPr>
            <a:picLocks noChangeAspect="1"/>
          </p:cNvPicPr>
          <p:nvPr/>
        </p:nvPicPr>
        <p:blipFill>
          <a:blip r:embed="rId2"/>
          <a:stretch>
            <a:fillRect/>
          </a:stretch>
        </p:blipFill>
        <p:spPr>
          <a:xfrm>
            <a:off x="1066800" y="2055495"/>
            <a:ext cx="10058400" cy="447865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User</a:t>
            </a:r>
          </a:p>
          <a:p>
            <a:endParaRPr lang="en-US"/>
          </a:p>
        </p:txBody>
      </p:sp>
      <p:pic>
        <p:nvPicPr>
          <p:cNvPr id="4" name="Picture 3" descr="user dfd1"/>
          <p:cNvPicPr>
            <a:picLocks noChangeAspect="1"/>
          </p:cNvPicPr>
          <p:nvPr/>
        </p:nvPicPr>
        <p:blipFill>
          <a:blip r:embed="rId2"/>
          <a:stretch>
            <a:fillRect/>
          </a:stretch>
        </p:blipFill>
        <p:spPr>
          <a:xfrm>
            <a:off x="609600" y="1709238"/>
            <a:ext cx="10058400" cy="482282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descr="C:\Users\WIN7\Desktop\miraj\activity diagram.JPG"/>
          <p:cNvPicPr>
            <a:picLocks noChangeAspect="1" noChangeArrowheads="1"/>
          </p:cNvPicPr>
          <p:nvPr/>
        </p:nvPicPr>
        <p:blipFill>
          <a:blip r:embed="rId2"/>
          <a:srcRect/>
          <a:stretch>
            <a:fillRect/>
          </a:stretch>
        </p:blipFill>
        <p:spPr bwMode="auto">
          <a:xfrm>
            <a:off x="3265397" y="937747"/>
            <a:ext cx="4742134" cy="5581764"/>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descr="C:\Users\WIN7\Desktop\miraj\seq.JPG"/>
          <p:cNvPicPr>
            <a:picLocks noChangeAspect="1" noChangeArrowheads="1"/>
          </p:cNvPicPr>
          <p:nvPr/>
        </p:nvPicPr>
        <p:blipFill>
          <a:blip r:embed="rId2"/>
          <a:srcRect/>
          <a:stretch>
            <a:fillRect/>
          </a:stretch>
        </p:blipFill>
        <p:spPr bwMode="auto">
          <a:xfrm>
            <a:off x="2769326" y="1063886"/>
            <a:ext cx="5564777" cy="5482073"/>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Uml</a:t>
            </a:r>
            <a:r>
              <a:rPr lang="en-US" dirty="0" smtClean="0"/>
              <a:t> Diagram</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descr="C:\Users\WIN7\Desktop\miraj\uml diagram.JPG"/>
          <p:cNvPicPr>
            <a:picLocks noChangeAspect="1" noChangeArrowheads="1"/>
          </p:cNvPicPr>
          <p:nvPr/>
        </p:nvPicPr>
        <p:blipFill>
          <a:blip r:embed="rId2"/>
          <a:srcRect/>
          <a:stretch>
            <a:fillRect/>
          </a:stretch>
        </p:blipFill>
        <p:spPr bwMode="auto">
          <a:xfrm>
            <a:off x="2346548" y="987653"/>
            <a:ext cx="6542829" cy="5112701"/>
          </a:xfrm>
          <a:prstGeom prst="rect">
            <a:avLst/>
          </a:prstGeom>
          <a:noFill/>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1_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7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704020202020204" pitchFamily="34" charset="0"/>
            <a:ea typeface="SimSun"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151</Words>
  <Application>WPS Presentation</Application>
  <PresentationFormat>Custom</PresentationFormat>
  <Paragraphs>23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1_Data Pie Charts</vt:lpstr>
      <vt:lpstr>Railway Reservation System</vt:lpstr>
      <vt:lpstr>Introduction</vt:lpstr>
      <vt:lpstr>Modules</vt:lpstr>
      <vt:lpstr>Design</vt:lpstr>
      <vt:lpstr>Data Flow Diagrams</vt:lpstr>
      <vt:lpstr>Slide 6</vt:lpstr>
      <vt:lpstr>Activity Diagram</vt:lpstr>
      <vt:lpstr>Sequence Diagram</vt:lpstr>
      <vt:lpstr>Uml Diagram</vt:lpstr>
      <vt:lpstr>Screenshots</vt:lpstr>
      <vt:lpstr>Slide 11</vt:lpstr>
      <vt:lpstr>Slide 12</vt:lpstr>
      <vt:lpstr>Slide 13</vt:lpstr>
      <vt:lpstr>Future Scope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Railway Reservation System</dc:title>
  <dc:creator>miraj</dc:creator>
  <cp:lastModifiedBy>WIN7</cp:lastModifiedBy>
  <cp:revision>11</cp:revision>
  <dcterms:created xsi:type="dcterms:W3CDTF">2020-12-11T11:26:56Z</dcterms:created>
  <dcterms:modified xsi:type="dcterms:W3CDTF">2020-12-22T15:40:38Z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1033-3.0.0.4876</vt:lpwstr>
  </property>
</Properties>
</file>