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59" r:id="rId7"/>
    <p:sldId id="265" r:id="rId8"/>
    <p:sldId id="260" r:id="rId9"/>
    <p:sldId id="266" r:id="rId10"/>
    <p:sldId id="267" r:id="rId11"/>
    <p:sldId id="268" r:id="rId12"/>
    <p:sldId id="264" r:id="rId13"/>
    <p:sldId id="269" r:id="rId1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704020202020204" pitchFamily="34" charset="0"/>
          <a:ea typeface="SimSun" pitchFamily="2" charset="-122"/>
        </a:defRPr>
      </a:lvl2pPr>
      <a:lvl3pPr algn="l" rtl="0" fontAlgn="base">
        <a:spcBef>
          <a:spcPct val="0"/>
        </a:spcBef>
        <a:spcAft>
          <a:spcPct val="0"/>
        </a:spcAft>
        <a:defRPr sz="3600">
          <a:solidFill>
            <a:schemeClr val="bg1"/>
          </a:solidFill>
          <a:latin typeface="Arial" panose="020B0704020202020204" pitchFamily="34" charset="0"/>
          <a:ea typeface="SimSun" pitchFamily="2" charset="-122"/>
        </a:defRPr>
      </a:lvl3pPr>
      <a:lvl4pPr algn="l" rtl="0" fontAlgn="base">
        <a:spcBef>
          <a:spcPct val="0"/>
        </a:spcBef>
        <a:spcAft>
          <a:spcPct val="0"/>
        </a:spcAft>
        <a:defRPr sz="3600">
          <a:solidFill>
            <a:schemeClr val="bg1"/>
          </a:solidFill>
          <a:latin typeface="Arial" panose="020B0704020202020204" pitchFamily="34" charset="0"/>
          <a:ea typeface="SimSun" pitchFamily="2" charset="-122"/>
        </a:defRPr>
      </a:lvl4pPr>
      <a:lvl5pPr algn="l" rtl="0" fontAlgn="base">
        <a:spcBef>
          <a:spcPct val="0"/>
        </a:spcBef>
        <a:spcAft>
          <a:spcPct val="0"/>
        </a:spcAft>
        <a:defRPr sz="3600">
          <a:solidFill>
            <a:schemeClr val="bg1"/>
          </a:solidFill>
          <a:latin typeface="Arial" panose="020B0704020202020204" pitchFamily="34" charset="0"/>
          <a:ea typeface="SimSun" pitchFamily="2" charset="-122"/>
        </a:defRPr>
      </a:lvl5pPr>
      <a:lvl6pPr marL="457200" algn="l" rtl="0" fontAlgn="base">
        <a:spcBef>
          <a:spcPct val="0"/>
        </a:spcBef>
        <a:spcAft>
          <a:spcPct val="0"/>
        </a:spcAft>
        <a:defRPr sz="3600">
          <a:solidFill>
            <a:schemeClr val="bg1"/>
          </a:solidFill>
          <a:latin typeface="Arial" panose="020B0704020202020204" pitchFamily="34" charset="0"/>
          <a:ea typeface="SimSun" pitchFamily="2" charset="-122"/>
        </a:defRPr>
      </a:lvl6pPr>
      <a:lvl7pPr marL="914400" algn="l" rtl="0" fontAlgn="base">
        <a:spcBef>
          <a:spcPct val="0"/>
        </a:spcBef>
        <a:spcAft>
          <a:spcPct val="0"/>
        </a:spcAft>
        <a:defRPr sz="3600">
          <a:solidFill>
            <a:schemeClr val="bg1"/>
          </a:solidFill>
          <a:latin typeface="Arial" panose="020B0704020202020204" pitchFamily="34" charset="0"/>
          <a:ea typeface="SimSun" pitchFamily="2" charset="-122"/>
        </a:defRPr>
      </a:lvl7pPr>
      <a:lvl8pPr marL="1371600" algn="l" rtl="0" fontAlgn="base">
        <a:spcBef>
          <a:spcPct val="0"/>
        </a:spcBef>
        <a:spcAft>
          <a:spcPct val="0"/>
        </a:spcAft>
        <a:defRPr sz="3600">
          <a:solidFill>
            <a:schemeClr val="bg1"/>
          </a:solidFill>
          <a:latin typeface="Arial" panose="020B0704020202020204" pitchFamily="34" charset="0"/>
          <a:ea typeface="SimSun" pitchFamily="2" charset="-122"/>
        </a:defRPr>
      </a:lvl8pPr>
      <a:lvl9pPr marL="1828800" algn="l" rtl="0" fontAlgn="base">
        <a:spcBef>
          <a:spcPct val="0"/>
        </a:spcBef>
        <a:spcAft>
          <a:spcPct val="0"/>
        </a:spcAft>
        <a:defRPr sz="3600">
          <a:solidFill>
            <a:schemeClr val="bg1"/>
          </a:solidFill>
          <a:latin typeface="Arial" panose="020B07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Railway Reservation System</a:t>
            </a:r>
            <a:endParaRPr lang="en-US"/>
          </a:p>
        </p:txBody>
      </p:sp>
      <p:sp>
        <p:nvSpPr>
          <p:cNvPr id="3" name="Subtitle 2"/>
          <p:cNvSpPr>
            <a:spLocks noGrp="1"/>
          </p:cNvSpPr>
          <p:nvPr>
            <p:ph type="subTitle" idx="1"/>
          </p:nvPr>
        </p:nvSpPr>
        <p:spPr/>
        <p:txBody>
          <a:bodyPr/>
          <a:p>
            <a:r>
              <a:rPr lang="en-US"/>
              <a:t>Team Member:-</a:t>
            </a:r>
            <a:endParaRPr lang="en-US"/>
          </a:p>
          <a:p>
            <a:r>
              <a:rPr lang="en-US"/>
              <a:t>Md Miraj Ansari</a:t>
            </a:r>
            <a:endParaRPr lang="en-US"/>
          </a:p>
          <a:p>
            <a:r>
              <a:rPr lang="en-US"/>
              <a:t>Vivek Pandey</a:t>
            </a:r>
            <a:endParaRPr 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WhatsApp Image 2020-12-06 at 2.21.16 PM"/>
          <p:cNvPicPr>
            <a:picLocks noChangeAspect="1"/>
          </p:cNvPicPr>
          <p:nvPr/>
        </p:nvPicPr>
        <p:blipFill>
          <a:blip r:embed="rId1"/>
          <a:stretch>
            <a:fillRect/>
          </a:stretch>
        </p:blipFill>
        <p:spPr>
          <a:xfrm>
            <a:off x="1228725" y="1007745"/>
            <a:ext cx="10058400" cy="56495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Future Scope</a:t>
            </a:r>
            <a:endParaRPr lang="en-US"/>
          </a:p>
        </p:txBody>
      </p:sp>
      <p:sp>
        <p:nvSpPr>
          <p:cNvPr id="3" name="Content Placeholder 2"/>
          <p:cNvSpPr>
            <a:spLocks noGrp="1"/>
          </p:cNvSpPr>
          <p:nvPr>
            <p:ph idx="1"/>
          </p:nvPr>
        </p:nvSpPr>
        <p:spPr/>
        <p:txBody>
          <a:bodyPr/>
          <a:p>
            <a:pPr marL="0" indent="0" algn="l">
              <a:buFont typeface="Arial" panose="020B0704020202020204" pitchFamily="34" charset="0"/>
              <a:buNone/>
            </a:pPr>
            <a:r>
              <a:rPr lang="en-US" dirty="0" smtClean="0">
                <a:sym typeface="+mn-ea"/>
              </a:rPr>
              <a:t>This project is currently running on the local server, as soon as we take the web </a:t>
            </a:r>
            <a:r>
              <a:rPr lang="hi-IN" dirty="0" smtClean="0">
                <a:sym typeface="+mn-ea"/>
              </a:rPr>
              <a:t>API</a:t>
            </a:r>
            <a:r>
              <a:rPr lang="en-US" dirty="0" smtClean="0">
                <a:sym typeface="+mn-ea"/>
              </a:rPr>
              <a:t> of the railway, we will make it live completely.</a:t>
            </a:r>
            <a:endParaRPr lang="en-US" dirty="0" smtClean="0">
              <a:sym typeface="+mn-ea"/>
            </a:endParaRPr>
          </a:p>
          <a:p>
            <a:pPr marL="0" indent="0" algn="l">
              <a:buFont typeface="Arial" panose="020B0704020202020204" pitchFamily="34" charset="0"/>
              <a:buNone/>
            </a:pPr>
            <a:r>
              <a:rPr lang="en-US" dirty="0" smtClean="0">
                <a:sym typeface="+mn-ea"/>
              </a:rPr>
              <a:t>This project has been designed by looking at the current situation.We will use ADHAR data fetching techniques as soon as possible in the future, which is not being used in </a:t>
            </a:r>
            <a:r>
              <a:rPr lang="en-US" dirty="0" err="1" smtClean="0">
                <a:sym typeface="+mn-ea"/>
              </a:rPr>
              <a:t>realtime</a:t>
            </a:r>
            <a:r>
              <a:rPr lang="en-US" dirty="0" smtClean="0">
                <a:sym typeface="+mn-ea"/>
              </a:rPr>
              <a:t> in </a:t>
            </a:r>
            <a:r>
              <a:rPr lang="en-US" dirty="0" err="1" smtClean="0">
                <a:sym typeface="+mn-ea"/>
              </a:rPr>
              <a:t>irctc</a:t>
            </a:r>
            <a:r>
              <a:rPr lang="en-US" dirty="0" smtClean="0">
                <a:sym typeface="+mn-ea"/>
              </a:rPr>
              <a:t>.</a:t>
            </a:r>
            <a:endParaRPr lang="en-US" i="0" dirty="0"/>
          </a:p>
          <a:p>
            <a:pPr marL="0" indent="0">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Thank You.</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pPr lvl="0"/>
            <a:r>
              <a:rPr lang="en-US"/>
              <a:t>The railway reservation system facilitates the passengers to enquire about the trains available on the basis of source and destination, booking and cancellation of tickets, enquire about the status of the booked ticket, etc. Passengers can book their tickets for the train in which seats are available. </a:t>
            </a:r>
            <a:endParaRPr lang="en-US"/>
          </a:p>
          <a:p>
            <a:pPr lvl="0"/>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Modules</a:t>
            </a:r>
            <a:endParaRPr lang="en-US"/>
          </a:p>
        </p:txBody>
      </p:sp>
      <p:sp>
        <p:nvSpPr>
          <p:cNvPr id="3" name="Content Placeholder 2"/>
          <p:cNvSpPr>
            <a:spLocks noGrp="1"/>
          </p:cNvSpPr>
          <p:nvPr>
            <p:ph idx="1"/>
          </p:nvPr>
        </p:nvSpPr>
        <p:spPr/>
        <p:txBody>
          <a:bodyPr/>
          <a:p>
            <a:r>
              <a:rPr lang="en-US"/>
              <a:t>Admin</a:t>
            </a:r>
            <a:endParaRPr lang="en-US"/>
          </a:p>
          <a:p>
            <a:r>
              <a:rPr lang="en-US"/>
              <a:t>User</a:t>
            </a:r>
            <a:endParaRPr lang="en-US"/>
          </a:p>
          <a:p>
            <a:r>
              <a:rPr lang="en-US"/>
              <a:t>Booking</a:t>
            </a:r>
            <a:endParaRPr lang="en-US"/>
          </a:p>
          <a:p>
            <a:r>
              <a:rPr lang="en-US"/>
              <a:t>Payment</a:t>
            </a:r>
            <a:endParaRPr lang="en-US"/>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Design</a:t>
            </a:r>
            <a:endParaRPr lang="en-US"/>
          </a:p>
        </p:txBody>
      </p:sp>
      <p:sp>
        <p:nvSpPr>
          <p:cNvPr id="3" name="Content Placeholder 2"/>
          <p:cNvSpPr>
            <a:spLocks noGrp="1"/>
          </p:cNvSpPr>
          <p:nvPr>
            <p:ph idx="1"/>
          </p:nvPr>
        </p:nvSpPr>
        <p:spPr/>
        <p:txBody>
          <a:bodyPr/>
          <a:p>
            <a:endParaRPr lang="en-US"/>
          </a:p>
        </p:txBody>
      </p:sp>
      <p:pic>
        <p:nvPicPr>
          <p:cNvPr id="4" name="Picture 3" descr="design"/>
          <p:cNvPicPr>
            <a:picLocks noChangeAspect="1"/>
          </p:cNvPicPr>
          <p:nvPr/>
        </p:nvPicPr>
        <p:blipFill>
          <a:blip r:embed="rId1"/>
          <a:stretch>
            <a:fillRect/>
          </a:stretch>
        </p:blipFill>
        <p:spPr>
          <a:xfrm>
            <a:off x="921385" y="1174750"/>
            <a:ext cx="10031730" cy="53251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Flow Diagrams</a:t>
            </a:r>
            <a:endParaRPr lang="en-US"/>
          </a:p>
        </p:txBody>
      </p:sp>
      <p:sp>
        <p:nvSpPr>
          <p:cNvPr id="3" name="Content Placeholder 2"/>
          <p:cNvSpPr>
            <a:spLocks noGrp="1"/>
          </p:cNvSpPr>
          <p:nvPr>
            <p:ph idx="1"/>
          </p:nvPr>
        </p:nvSpPr>
        <p:spPr/>
        <p:txBody>
          <a:bodyPr/>
          <a:p>
            <a:r>
              <a:rPr lang="en-US"/>
              <a:t>Admin</a:t>
            </a:r>
            <a:endParaRPr lang="en-US"/>
          </a:p>
          <a:p>
            <a:pPr marL="0" indent="0">
              <a:buNone/>
            </a:pPr>
            <a:endParaRPr lang="en-US"/>
          </a:p>
        </p:txBody>
      </p:sp>
      <p:pic>
        <p:nvPicPr>
          <p:cNvPr id="4" name="Picture 3" descr="admin dfd"/>
          <p:cNvPicPr>
            <a:picLocks noChangeAspect="1"/>
          </p:cNvPicPr>
          <p:nvPr/>
        </p:nvPicPr>
        <p:blipFill>
          <a:blip r:embed="rId1"/>
          <a:stretch>
            <a:fillRect/>
          </a:stretch>
        </p:blipFill>
        <p:spPr>
          <a:xfrm>
            <a:off x="1066800" y="2055495"/>
            <a:ext cx="10058400" cy="4478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User</a:t>
            </a:r>
            <a:endParaRPr lang="en-US"/>
          </a:p>
          <a:p>
            <a:endParaRPr lang="en-US"/>
          </a:p>
        </p:txBody>
      </p:sp>
      <p:pic>
        <p:nvPicPr>
          <p:cNvPr id="4" name="Picture 3" descr="user dfd1"/>
          <p:cNvPicPr>
            <a:picLocks noChangeAspect="1"/>
          </p:cNvPicPr>
          <p:nvPr/>
        </p:nvPicPr>
        <p:blipFill>
          <a:blip r:embed="rId1"/>
          <a:stretch>
            <a:fillRect/>
          </a:stretch>
        </p:blipFill>
        <p:spPr>
          <a:xfrm>
            <a:off x="609600" y="1761490"/>
            <a:ext cx="10058400" cy="48228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Screenshots</a:t>
            </a:r>
            <a:endParaRPr lang="en-US"/>
          </a:p>
        </p:txBody>
      </p:sp>
      <p:sp>
        <p:nvSpPr>
          <p:cNvPr id="3" name="Content Placeholder 2"/>
          <p:cNvSpPr>
            <a:spLocks noGrp="1"/>
          </p:cNvSpPr>
          <p:nvPr>
            <p:ph idx="1"/>
          </p:nvPr>
        </p:nvSpPr>
        <p:spPr/>
        <p:txBody>
          <a:bodyPr/>
          <a:p>
            <a:pPr marL="0" indent="0">
              <a:buNone/>
            </a:pPr>
            <a:endParaRPr lang="en-US"/>
          </a:p>
        </p:txBody>
      </p:sp>
      <p:pic>
        <p:nvPicPr>
          <p:cNvPr id="4" name="Picture 3" descr="WhatsApp Image 2020-12-06 at 2.11.34 PM (1)"/>
          <p:cNvPicPr>
            <a:picLocks noChangeAspect="1"/>
          </p:cNvPicPr>
          <p:nvPr/>
        </p:nvPicPr>
        <p:blipFill>
          <a:blip r:embed="rId1"/>
          <a:stretch>
            <a:fillRect/>
          </a:stretch>
        </p:blipFill>
        <p:spPr>
          <a:xfrm>
            <a:off x="878205" y="1174750"/>
            <a:ext cx="10058400" cy="5397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WhatsApp Image 2020-12-06 at 2.15.03 PM"/>
          <p:cNvPicPr>
            <a:picLocks noChangeAspect="1"/>
          </p:cNvPicPr>
          <p:nvPr/>
        </p:nvPicPr>
        <p:blipFill>
          <a:blip r:embed="rId1"/>
          <a:stretch>
            <a:fillRect/>
          </a:stretch>
        </p:blipFill>
        <p:spPr>
          <a:xfrm>
            <a:off x="877570" y="986155"/>
            <a:ext cx="10058400" cy="56495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WhatsApp Image 2020-12-06 at 2.12.01 PM"/>
          <p:cNvPicPr>
            <a:picLocks noChangeAspect="1"/>
          </p:cNvPicPr>
          <p:nvPr/>
        </p:nvPicPr>
        <p:blipFill>
          <a:blip r:embed="rId1"/>
          <a:stretch>
            <a:fillRect/>
          </a:stretch>
        </p:blipFill>
        <p:spPr>
          <a:xfrm>
            <a:off x="873760" y="1009015"/>
            <a:ext cx="10058400" cy="5649595"/>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1_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7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704020202020204" pitchFamily="34" charset="0"/>
            <a:ea typeface="SimSun"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801</Words>
  <Application>WPS Presentation</Application>
  <PresentationFormat>Widescreen</PresentationFormat>
  <Paragraphs>39</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宋体-简</vt:lpstr>
      <vt:lpstr>微软雅黑</vt:lpstr>
      <vt:lpstr>汉仪旗黑</vt:lpstr>
      <vt:lpstr>Arial Unicode MS</vt:lpstr>
      <vt:lpstr>Calibri</vt:lpstr>
      <vt:lpstr>Helvetica Neue</vt:lpstr>
      <vt:lpstr>Times New Roman Regular</vt:lpstr>
      <vt:lpstr>1_Data Pie Charts</vt:lpstr>
      <vt:lpstr>Railway Reservation System</vt:lpstr>
      <vt:lpstr>Introduction</vt:lpstr>
      <vt:lpstr>Modules</vt:lpstr>
      <vt:lpstr>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Reservation System</dc:title>
  <dc:creator>miraj</dc:creator>
  <cp:lastModifiedBy>miraj</cp:lastModifiedBy>
  <cp:revision>6</cp:revision>
  <dcterms:created xsi:type="dcterms:W3CDTF">2020-12-11T11:26:56Z</dcterms:created>
  <dcterms:modified xsi:type="dcterms:W3CDTF">2020-12-11T11:26:56Z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1033-3.0.0.4876</vt:lpwstr>
  </property>
</Properties>
</file>