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hyperlink" Target="http://www.cplusplus.com/doc/tutorial/basic_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tutorialspoint.com/cplusplus/cpp_classes_objects.htm" TargetMode="External"/><Relationship Id="rId4" Type="http://schemas.openxmlformats.org/officeDocument/2006/relationships/hyperlink" Target="http://www.cplusplus.com/doc/tutorial/templa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ogrammers.stackexchange.com/questions/113533/why-is-c-not-considered-an-object-oriented-langu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C++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Object Oriented Language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362550" y="4106250"/>
            <a:ext cx="246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Siddhartha Shankar Das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siddhartha047@gmail.com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75" y="979199"/>
            <a:ext cx="3058724" cy="41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00" y="1304600"/>
            <a:ext cx="3548300" cy="3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50" y="986325"/>
            <a:ext cx="3663074" cy="4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01" y="2438876"/>
            <a:ext cx="1975350" cy="23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Operator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Namespaces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Exceptions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even if you don't define your own classes, using C++'s string and container classes is still often more convenient and safe to work with than c-style strings and arrays.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Type safety (even though some would call it weak)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more…………...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 C++ Program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What makes a language Object Oriented?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Program Structure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1.  Comment. Has no effect on program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124" y="278749"/>
            <a:ext cx="3445825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2. D</a:t>
            </a:r>
            <a:r>
              <a:rPr lang="en"/>
              <a:t>irective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#include &lt;iostream&gt;</a:t>
            </a:r>
            <a:r>
              <a:rPr lang="en"/>
              <a:t>, instructs the preprocessor to include a section of standard C++ code, known as header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"/>
              <a:t>, that allows to perform standard input and output operations, such as writing the output of this program (Hello World) to the screen.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20" y="524695"/>
            <a:ext cx="3698450" cy="21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3,7. Blank lines. Offers readability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4-5, 8-9 Main function definition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149" y="577424"/>
            <a:ext cx="3541724" cy="21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6 Actually the meat of the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600"/>
              <a:t> defines character output function which is defined in standard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60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so it named </a:t>
            </a:r>
            <a:r>
              <a:rPr b="1" lang="en" sz="1600"/>
              <a:t>st</a:t>
            </a:r>
            <a:r>
              <a:rPr lang="en" sz="1600"/>
              <a:t>andar</a:t>
            </a:r>
            <a:r>
              <a:rPr b="1" lang="en" sz="1600"/>
              <a:t>d</a:t>
            </a:r>
            <a:r>
              <a:rPr lang="en" sz="1600"/>
              <a:t> </a:t>
            </a:r>
            <a:r>
              <a:rPr b="1" lang="en" sz="1600"/>
              <a:t>c</a:t>
            </a:r>
            <a:r>
              <a:rPr lang="en" sz="1600"/>
              <a:t>haracter </a:t>
            </a:r>
            <a:r>
              <a:rPr b="1" lang="en" sz="1600"/>
              <a:t>out</a:t>
            </a:r>
            <a:r>
              <a:rPr lang="en" sz="1600"/>
              <a:t>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(here computer screen) &lt;&lt; takes the parameter the string “hello world!” for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145" y="738545"/>
            <a:ext cx="3634449" cy="2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simple input output program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As like as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there is also character input called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en" sz="1400"/>
              <a:t>can be used to take any basic types of standard input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can be used to give output of basic types.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74" y="577425"/>
            <a:ext cx="3784475" cy="20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simple input output program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But writing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std </a:t>
            </a:r>
            <a:r>
              <a:rPr lang="en" sz="1400"/>
              <a:t>everytime for standard input output functions is kind of weird.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So the most common ways is to add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 std</a:t>
            </a:r>
            <a:r>
              <a:rPr lang="en" sz="1400"/>
              <a:t> after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/>
              <a:t> directives.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It means we are going to refer the standard library functions unambiguously.  We are not going to write any functions that conflicts with these standard function names and parameters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74" y="272625"/>
            <a:ext cx="3784475" cy="208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274" y="2605125"/>
            <a:ext cx="3870024" cy="24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Namespaces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As you can see, ambiguous.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So alternative is 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25" y="183874"/>
            <a:ext cx="4512199" cy="44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Namespaces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Solution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Either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namespace-name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using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75" y="1024750"/>
            <a:ext cx="4191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Variable &amp;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Constants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Operators Trivial As 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C an Object Oriented Language?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	standard input stream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400"/>
              <a:t>	standard output stream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en" sz="1400"/>
              <a:t>	standard error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clog</a:t>
            </a:r>
            <a:r>
              <a:rPr lang="en" sz="1400"/>
              <a:t>	standard logging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later two typically gives output to console unless you redirect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26150" y="577425"/>
            <a:ext cx="35592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	standard input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400"/>
              <a:t>	standard output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en" sz="1400"/>
              <a:t>	standard error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clog</a:t>
            </a:r>
            <a:r>
              <a:rPr lang="en" sz="1400"/>
              <a:t>	standard logging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later two typically gives output to console unless you redirect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24" y="134925"/>
            <a:ext cx="5099950" cy="43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0" y="1024200"/>
            <a:ext cx="4640099" cy="6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700" y="1881224"/>
            <a:ext cx="4892600" cy="5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425" y="2658165"/>
            <a:ext cx="4640100" cy="39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162" y="3492725"/>
            <a:ext cx="5293517" cy="3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7057" y="4163450"/>
            <a:ext cx="2905894" cy="5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5" y="1066600"/>
            <a:ext cx="1896412" cy="6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24" y="1786675"/>
            <a:ext cx="3893025" cy="2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399"/>
            <a:ext cx="3329424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1209662"/>
            <a:ext cx="61341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449125" y="44056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Codes are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in touch with Class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http://www.tutorialspoint.com/cplusplus/cpp_classes_objects.htm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http://www.cplusplus.com/doc/tutorial/templates/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 is not an Object Oriented Language?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Why C is not considered Object Oriented language?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Because it doesn’t support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Polymorphism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Encapsulation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Inheritance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will get to that in the following classes…. But you can 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if you want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programming Language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</a:rPr>
              <a:t>Advantages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C structured programming is simple and easy to understand and implement.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It is well sited for small size implementation. However this is not restricted. A good design can extend it to large size implementation.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Programmers do not require to know complex design concepts to start a new program.</a:t>
            </a:r>
          </a:p>
          <a:p>
            <a:pPr lvl="0" rtl="0">
              <a:lnSpc>
                <a:spcPct val="17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</a:rPr>
              <a:t>Disadvantages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Data and methods and not be bind together in a module.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Polymorphism and inheritance are not available.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Complex design and full object oriented design cannot be implemented.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Programmers generally prefer object oriented programming language over structured programming language when implementing a complex gaming applications or front end business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C++ Offers more than C Other than Object oriented concept?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99" y="1019900"/>
            <a:ext cx="5295349" cy="3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