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Operator Overloading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243925"/>
            <a:ext cx="8654700" cy="10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Operator Functions as Class Members vs. as friend Functions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 vs non-member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functions can be member or non-member functions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overloading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any of the assignment operators, must use a member function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functions as member functions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Leftmost operand must be an object (or reference to an object) of the class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left operand of a different type, operator function must be a non-member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functions as non-member functions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friend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if needs to access private or protected members (</a:t>
            </a:r>
            <a:r>
              <a:rPr lang="en" sz="24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friend functions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be introduced later 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the operator to be commutative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overloading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Enabling C++’s operators to work with class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traditional operators with user-defined objects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great care; when overloading is misused, program difficult to understand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already overloaded operators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both the stream-insertion operator and the bitwise left-shift operator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perform arithmetic on multiple types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generates the appropriate code based on the manner in which the operator is used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Overload an Operator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an operator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function definition as normal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name is keyword 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followed by the symbol for the operator being overloaded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operator+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to overload the addition operator (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Operators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an operator on a class object it must be overloaded unless the assignment operator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(=)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the address operator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operator by default performs memberwise assignment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operator (&amp;) by default returns the address of an object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Restrictions on Operator Overloading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operator that can be overloaded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CC++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C++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0550" y="1779587"/>
            <a:ext cx="91440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C++ operators that can not be overloaded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905000"/>
            <a:ext cx="80772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More Restrictions on Operator Overloading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Overloading restrictions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Precedence of an operator cannot be changed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Associativity of an operator cannot be changed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Arity (number of operands) cannot be changed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 operators remain unary, and binary operators remain binary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Operators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have unary and binary versions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Unary and binary versions can be overloaded separately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new operators can be created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only existing operators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overloading operators for built-in types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change how two integers are added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a syntax error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