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notesMasterIdLst>
    <p:notesMasterId r:id="rId17"/>
  </p:notesMasterIdLst>
  <p:handoutMasterIdLst>
    <p:handoutMasterId r:id="rId18"/>
  </p:handoutMasterIdLst>
  <p:sldIdLst>
    <p:sldId id="2147308309" r:id="rId5"/>
    <p:sldId id="2147308310" r:id="rId6"/>
    <p:sldId id="2147308311" r:id="rId7"/>
    <p:sldId id="2147308312" r:id="rId8"/>
    <p:sldId id="2147308313" r:id="rId9"/>
    <p:sldId id="2147308314" r:id="rId10"/>
    <p:sldId id="2147308315" r:id="rId11"/>
    <p:sldId id="2147308316" r:id="rId12"/>
    <p:sldId id="2147308317" r:id="rId13"/>
    <p:sldId id="2147308318" r:id="rId14"/>
    <p:sldId id="2147308319" r:id="rId15"/>
    <p:sldId id="550143128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ssion (dhession)" initials="DH(" lastIdx="1" clrIdx="0">
    <p:extLst>
      <p:ext uri="{19B8F6BF-5375-455C-9EA6-DF929625EA0E}">
        <p15:presenceInfo xmlns:p15="http://schemas.microsoft.com/office/powerpoint/2012/main" userId="S::dhession@cisco.com::0ec72c94-7a43-4595-a779-ad0e50c3fb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74D"/>
    <a:srgbClr val="E3A726"/>
    <a:srgbClr val="FFFF00"/>
    <a:srgbClr val="1E4471"/>
    <a:srgbClr val="E6E6E6"/>
    <a:srgbClr val="000413"/>
    <a:srgbClr val="B39EEF"/>
    <a:srgbClr val="BB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6" autoAdjust="0"/>
    <p:restoredTop sz="83097" autoAdjust="0"/>
  </p:normalViewPr>
  <p:slideViewPr>
    <p:cSldViewPr snapToGrid="0">
      <p:cViewPr varScale="1">
        <p:scale>
          <a:sx n="100" d="100"/>
          <a:sy n="100" d="100"/>
        </p:scale>
        <p:origin x="6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5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86C05F-ECF7-114D-859B-AEE5C1C601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1FBF6-0D6A-E44F-91F8-57D3F07C8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74385-B8B7-F945-A982-814D29516451}" type="datetimeFigureOut">
              <a:rPr lang="en-US" smtClean="0"/>
              <a:t>9/3/21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CFAE7-6AFD-AE44-8538-59E8218FB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AEBA-B6AE-BB48-854A-7AEE31A09D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830A0-D19A-2741-950C-3C660054FA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7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1AF296-B104-4B50-B7C7-60261D0FDBD4}" type="datetimeFigureOut">
              <a:rPr lang="en-US" smtClean="0"/>
              <a:t>9/3/21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A6A82FA-47AB-4AB1-B3C5-E4A13F73ED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8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A82FA-47AB-4AB1-B3C5-E4A13F73ED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2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A82FA-47AB-4AB1-B3C5-E4A13F73ED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A82FA-47AB-4AB1-B3C5-E4A13F73ED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tx2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tx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tx2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67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1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208832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4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42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17555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00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07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6604345" y="27410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678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23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31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4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3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7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59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bg>
      <p:bgPr>
        <a:solidFill>
          <a:srgbClr val="0D2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D9A0B0-7677-4FF2-8975-1E71DD607FC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906" y="6427112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C9D648-978E-4072-9280-19FC9F6D3BB5}"/>
              </a:ext>
            </a:extLst>
          </p:cNvPr>
          <p:cNvSpPr/>
          <p:nvPr userDrawn="1"/>
        </p:nvSpPr>
        <p:spPr>
          <a:xfrm rot="16200000">
            <a:off x="6375751" y="-588669"/>
            <a:ext cx="837751" cy="120645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4D45"/>
              </a:gs>
              <a:gs pos="68000">
                <a:srgbClr val="E94D45"/>
              </a:gs>
              <a:gs pos="100000">
                <a:srgbClr val="E94D45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2C7E62-91ED-4990-A523-3C2BA43D1361}"/>
              </a:ext>
            </a:extLst>
          </p:cNvPr>
          <p:cNvSpPr/>
          <p:nvPr userDrawn="1"/>
        </p:nvSpPr>
        <p:spPr>
          <a:xfrm rot="16200000">
            <a:off x="6375751" y="-1645100"/>
            <a:ext cx="837751" cy="120645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68000">
                <a:schemeClr val="accent5"/>
              </a:gs>
              <a:gs pos="100000">
                <a:schemeClr val="accent5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0F2B6C-52C6-411C-A02F-212BFA80B2E4}"/>
              </a:ext>
            </a:extLst>
          </p:cNvPr>
          <p:cNvSpPr/>
          <p:nvPr userDrawn="1"/>
        </p:nvSpPr>
        <p:spPr>
          <a:xfrm rot="16200000">
            <a:off x="6375751" y="-2701530"/>
            <a:ext cx="837751" cy="120645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68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2EE8A0-62F2-4233-8EE0-F77430448F3C}"/>
              </a:ext>
            </a:extLst>
          </p:cNvPr>
          <p:cNvSpPr/>
          <p:nvPr userDrawn="1"/>
        </p:nvSpPr>
        <p:spPr>
          <a:xfrm rot="16200000">
            <a:off x="6375747" y="-3757958"/>
            <a:ext cx="837752" cy="120645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CEB"/>
              </a:gs>
              <a:gs pos="68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214E7-8993-49CA-AF45-BBD66FD48AFD}"/>
              </a:ext>
            </a:extLst>
          </p:cNvPr>
          <p:cNvSpPr/>
          <p:nvPr userDrawn="1"/>
        </p:nvSpPr>
        <p:spPr>
          <a:xfrm>
            <a:off x="12192000" y="949911"/>
            <a:ext cx="1151138" cy="514017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5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84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427112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324781" y="6264884"/>
            <a:ext cx="298049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ctr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ctr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17C2E-031C-2840-807E-0EBAA09E5FE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4334" y="5984122"/>
            <a:ext cx="748436" cy="75589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184C64B-C6B6-C24E-A76E-FC334AA7F94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375857" y="6421021"/>
            <a:ext cx="1870130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ctr"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Global Systems Engineering </a:t>
            </a:r>
          </a:p>
        </p:txBody>
      </p:sp>
    </p:spTree>
    <p:extLst>
      <p:ext uri="{BB962C8B-B14F-4D97-AF65-F5344CB8AC3E}">
        <p14:creationId xmlns:p14="http://schemas.microsoft.com/office/powerpoint/2010/main" val="19830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6" r:id="rId2"/>
    <p:sldLayoutId id="2147483767" r:id="rId3"/>
    <p:sldLayoutId id="2147483768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91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shboard.meraki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shboard.meraki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B2A432-F630-5045-836F-B462439C8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Mitja Rakar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D2E4-CB89-AA44-9701-FA523138C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T" dirty="0"/>
              <a:t>Systems Engineer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60C-12AC-224A-977B-B18EB1A426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T" dirty="0"/>
              <a:t>@meetyaaR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3D429-DAE5-5641-8449-B1D4D79B5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T" dirty="0"/>
              <a:t>Manage your Guest Wi-Fi with your voice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CBC101-F89A-634B-A4BB-070137FC0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Meraki and Alexa integration</a:t>
            </a:r>
          </a:p>
        </p:txBody>
      </p:sp>
    </p:spTree>
    <p:extLst>
      <p:ext uri="{BB962C8B-B14F-4D97-AF65-F5344CB8AC3E}">
        <p14:creationId xmlns:p14="http://schemas.microsoft.com/office/powerpoint/2010/main" val="31265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430868"/>
            <a:ext cx="11036459" cy="4519083"/>
          </a:xfrm>
        </p:spPr>
        <p:txBody>
          <a:bodyPr/>
          <a:lstStyle/>
          <a:p>
            <a:r>
              <a:rPr lang="en-IT" sz="3600" dirty="0"/>
              <a:t>Download the script</a:t>
            </a:r>
          </a:p>
          <a:p>
            <a:r>
              <a:rPr lang="en-IT" sz="3600" dirty="0"/>
              <a:t>Create the lambda function and upload the files as a ZIP</a:t>
            </a:r>
          </a:p>
          <a:p>
            <a:r>
              <a:rPr lang="en-IT" sz="3600" dirty="0"/>
              <a:t>Create an Alexa intent</a:t>
            </a:r>
          </a:p>
          <a:p>
            <a:r>
              <a:rPr lang="en-IT" sz="3600" dirty="0"/>
              <a:t>Link Alexa with the lambda function</a:t>
            </a:r>
          </a:p>
          <a:p>
            <a:r>
              <a:rPr lang="en-IT" sz="3600" dirty="0"/>
              <a:t>Test the new created Alexa skill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734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430868"/>
            <a:ext cx="11036459" cy="4519083"/>
          </a:xfrm>
        </p:spPr>
        <p:txBody>
          <a:bodyPr/>
          <a:lstStyle/>
          <a:p>
            <a:r>
              <a:rPr lang="en-IT" sz="3600" dirty="0"/>
              <a:t>Alexa, ping my netowrk</a:t>
            </a:r>
          </a:p>
          <a:p>
            <a:pPr lvl="1"/>
            <a:r>
              <a:rPr lang="en-IT" sz="3333" dirty="0"/>
              <a:t>Turn the WiFi on/off</a:t>
            </a:r>
          </a:p>
          <a:p>
            <a:pPr lvl="1"/>
            <a:r>
              <a:rPr lang="en-IT" sz="3333" dirty="0"/>
              <a:t>What is the Guest WiFi password?</a:t>
            </a:r>
          </a:p>
          <a:p>
            <a:pPr lvl="1"/>
            <a:r>
              <a:rPr lang="en-IT" sz="3333" dirty="0"/>
              <a:t>How many clients are connected?</a:t>
            </a:r>
          </a:p>
          <a:p>
            <a:pPr lvl="1"/>
            <a:r>
              <a:rPr lang="en-IT" sz="3333" dirty="0"/>
              <a:t>What is the status of the Guest WiFi?</a:t>
            </a:r>
          </a:p>
          <a:p>
            <a:pPr lvl="1"/>
            <a:r>
              <a:rPr lang="en-IT" sz="3333" dirty="0"/>
              <a:t>What is going on with my network?</a:t>
            </a:r>
          </a:p>
          <a:p>
            <a:pPr lvl="1"/>
            <a:r>
              <a:rPr lang="en-IT" sz="3333" dirty="0"/>
              <a:t>Get the roadmap</a:t>
            </a:r>
          </a:p>
          <a:p>
            <a:pPr lvl="1"/>
            <a:r>
              <a:rPr lang="en-GB" sz="3600" dirty="0"/>
              <a:t>Thank you APIs</a:t>
            </a:r>
            <a:endParaRPr lang="en-IT" sz="3333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Try iy yourself</a:t>
            </a:r>
          </a:p>
        </p:txBody>
      </p:sp>
    </p:spTree>
    <p:extLst>
      <p:ext uri="{BB962C8B-B14F-4D97-AF65-F5344CB8AC3E}">
        <p14:creationId xmlns:p14="http://schemas.microsoft.com/office/powerpoint/2010/main" val="11359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96341-741A-3643-A0E9-D0CF773E81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688" y="890016"/>
            <a:ext cx="10533888" cy="5233416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375C605-00E9-43B8-8588-10FA79CD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35450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T" dirty="0">
                <a:solidFill>
                  <a:schemeClr val="bg1"/>
                </a:solidFill>
              </a:rPr>
              <a:t>- Cisco Meraki gear and access to the Cisco Meraki dashboard</a:t>
            </a:r>
          </a:p>
          <a:p>
            <a:pPr>
              <a:buFont typeface="Wingdings" pitchFamily="2" charset="2"/>
              <a:buChar char="ü"/>
            </a:pPr>
            <a:r>
              <a:rPr lang="en-IT" dirty="0">
                <a:solidFill>
                  <a:schemeClr val="bg1"/>
                </a:solidFill>
              </a:rPr>
              <a:t>- Amazon Alexa device</a:t>
            </a:r>
          </a:p>
          <a:p>
            <a:pPr>
              <a:buFont typeface="Wingdings" pitchFamily="2" charset="2"/>
              <a:buChar char="ü"/>
            </a:pPr>
            <a:r>
              <a:rPr lang="en-IT" dirty="0">
                <a:solidFill>
                  <a:schemeClr val="bg1"/>
                </a:solidFill>
              </a:rPr>
              <a:t>- Amazon developer account</a:t>
            </a:r>
          </a:p>
          <a:p>
            <a:pPr>
              <a:buFont typeface="Wingdings" pitchFamily="2" charset="2"/>
              <a:buChar char="ü"/>
            </a:pPr>
            <a:r>
              <a:rPr lang="en-IT" dirty="0">
                <a:solidFill>
                  <a:schemeClr val="bg1"/>
                </a:solidFill>
              </a:rPr>
              <a:t>- AWS account</a:t>
            </a:r>
          </a:p>
          <a:p>
            <a:endParaRPr lang="en-IT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Prerequests</a:t>
            </a:r>
          </a:p>
        </p:txBody>
      </p:sp>
      <p:pic>
        <p:nvPicPr>
          <p:cNvPr id="1026" name="Picture 2" descr="Alexa Skills Kit Official Site: Build Skills for Voice">
            <a:extLst>
              <a:ext uri="{FF2B5EF4-FFF2-40B4-BE49-F238E27FC236}">
                <a16:creationId xmlns:a16="http://schemas.microsoft.com/office/drawing/2014/main" id="{2E5D42C6-5532-9747-8EAC-256E4E05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22" y="4698915"/>
            <a:ext cx="1670304" cy="11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Meraki – The Ultimate Networking Solution | GlobalITN">
            <a:extLst>
              <a:ext uri="{FF2B5EF4-FFF2-40B4-BE49-F238E27FC236}">
                <a16:creationId xmlns:a16="http://schemas.microsoft.com/office/drawing/2014/main" id="{BA0BAD9F-E74D-624D-8168-F0ADB517A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2" b="35988"/>
          <a:stretch/>
        </p:blipFill>
        <p:spPr bwMode="auto">
          <a:xfrm>
            <a:off x="653500" y="4675462"/>
            <a:ext cx="4317684" cy="11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Alexa Skills Kit - Best Alexa Skills Kit Tutorials | Hackr.io">
            <a:extLst>
              <a:ext uri="{FF2B5EF4-FFF2-40B4-BE49-F238E27FC236}">
                <a16:creationId xmlns:a16="http://schemas.microsoft.com/office/drawing/2014/main" id="{643E9389-A531-E74C-830B-63D061DD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54" y="4698915"/>
            <a:ext cx="1113536" cy="11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Lambda-icon | Brands AP - AZ">
            <a:extLst>
              <a:ext uri="{FF2B5EF4-FFF2-40B4-BE49-F238E27FC236}">
                <a16:creationId xmlns:a16="http://schemas.microsoft.com/office/drawing/2014/main" id="{9A103EDF-C786-0941-92CA-CA8C69A3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9" y="4674551"/>
            <a:ext cx="941654" cy="11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430868"/>
            <a:ext cx="11036459" cy="451908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MERAKI_API_KEY </a:t>
            </a:r>
            <a:r>
              <a:rPr lang="en-GB" dirty="0">
                <a:solidFill>
                  <a:schemeClr val="bg1"/>
                </a:solidFill>
              </a:rPr>
              <a:t>– Meraki dashboard API</a:t>
            </a:r>
          </a:p>
          <a:p>
            <a:r>
              <a:rPr lang="en-GB" b="1" dirty="0">
                <a:solidFill>
                  <a:schemeClr val="bg1"/>
                </a:solidFill>
              </a:rPr>
              <a:t>MERAKI_ORG_NAME </a:t>
            </a:r>
            <a:r>
              <a:rPr lang="en-GB" dirty="0">
                <a:solidFill>
                  <a:schemeClr val="bg1"/>
                </a:solidFill>
              </a:rPr>
              <a:t>– name of the organization</a:t>
            </a:r>
          </a:p>
          <a:p>
            <a:r>
              <a:rPr lang="en-GB" b="1" dirty="0">
                <a:solidFill>
                  <a:schemeClr val="bg1"/>
                </a:solidFill>
              </a:rPr>
              <a:t>MERAKI_NET_NAME </a:t>
            </a:r>
            <a:r>
              <a:rPr lang="en-GB" dirty="0">
                <a:solidFill>
                  <a:schemeClr val="bg1"/>
                </a:solidFill>
              </a:rPr>
              <a:t>– name of the network</a:t>
            </a:r>
          </a:p>
          <a:p>
            <a:r>
              <a:rPr lang="en-GB" b="1" dirty="0">
                <a:solidFill>
                  <a:schemeClr val="bg1"/>
                </a:solidFill>
              </a:rPr>
              <a:t>MERAKI_SSID_NAME </a:t>
            </a:r>
            <a:r>
              <a:rPr lang="en-GB" dirty="0">
                <a:solidFill>
                  <a:schemeClr val="bg1"/>
                </a:solidFill>
              </a:rPr>
              <a:t>– SSID of the guest </a:t>
            </a:r>
            <a:r>
              <a:rPr lang="en-GB" dirty="0" err="1">
                <a:solidFill>
                  <a:schemeClr val="bg1"/>
                </a:solidFill>
              </a:rPr>
              <a:t>WiFi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sz="3600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  <a:hlinkClick r:id="rId2"/>
              </a:rPr>
              <a:t>http://dashboard.meraki.com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endParaRPr lang="en-IT" sz="3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variables values</a:t>
            </a:r>
          </a:p>
        </p:txBody>
      </p:sp>
      <p:pic>
        <p:nvPicPr>
          <p:cNvPr id="2050" name="Picture 2" descr="Cisco Meraki | Work Simple">
            <a:extLst>
              <a:ext uri="{FF2B5EF4-FFF2-40B4-BE49-F238E27FC236}">
                <a16:creationId xmlns:a16="http://schemas.microsoft.com/office/drawing/2014/main" id="{DC7046D2-8682-9048-8DF6-508EEBBD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42" y="3769953"/>
            <a:ext cx="2669269" cy="178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MERAKI_API_KEY </a:t>
            </a:r>
            <a:endParaRPr lang="en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4242B-BA64-9748-99C4-B0E3F6C2C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0" y="1248749"/>
            <a:ext cx="11036459" cy="1287187"/>
          </a:xfrm>
        </p:spPr>
        <p:txBody>
          <a:bodyPr/>
          <a:lstStyle/>
          <a:p>
            <a:r>
              <a:rPr lang="en-IT" dirty="0">
                <a:solidFill>
                  <a:schemeClr val="bg1"/>
                </a:solidFill>
              </a:rPr>
              <a:t>[your email] &gt; My profile &gt; </a:t>
            </a:r>
            <a:r>
              <a:rPr lang="en-GB" i="1" dirty="0">
                <a:solidFill>
                  <a:schemeClr val="bg1"/>
                </a:solidFill>
              </a:rPr>
              <a:t>API access</a:t>
            </a:r>
          </a:p>
          <a:p>
            <a:r>
              <a:rPr lang="en-GB" sz="2200" dirty="0">
                <a:solidFill>
                  <a:schemeClr val="bg1"/>
                </a:solidFill>
              </a:rPr>
              <a:t>If you don’t have the token, create one with </a:t>
            </a:r>
            <a:r>
              <a:rPr lang="en-GB" sz="2200" i="1" dirty="0">
                <a:solidFill>
                  <a:schemeClr val="bg1"/>
                </a:solidFill>
              </a:rPr>
              <a:t>Generate new API Key </a:t>
            </a:r>
            <a:r>
              <a:rPr lang="en-GB" sz="2200" dirty="0">
                <a:solidFill>
                  <a:schemeClr val="bg1"/>
                </a:solidFill>
              </a:rPr>
              <a:t>and save it securely.</a:t>
            </a:r>
            <a:endParaRPr lang="en-IT" sz="2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E858A-B707-B148-BA0A-E45CB153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8" y="2300175"/>
            <a:ext cx="7800826" cy="41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253757"/>
            <a:ext cx="11036459" cy="775884"/>
          </a:xfrm>
        </p:spPr>
        <p:txBody>
          <a:bodyPr/>
          <a:lstStyle/>
          <a:p>
            <a:r>
              <a:rPr lang="en-IT" sz="2800" dirty="0">
                <a:solidFill>
                  <a:schemeClr val="bg1"/>
                </a:solidFill>
              </a:rPr>
              <a:t>Organizations &gt; Settings &gt; </a:t>
            </a:r>
            <a:r>
              <a:rPr lang="en-IT" sz="2800" i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MERAKI_ORG_NAME </a:t>
            </a:r>
            <a:endParaRPr lang="en-IT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1CA845-F29F-374B-A0A9-E408EC6E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1756961"/>
            <a:ext cx="8424672" cy="46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253757"/>
            <a:ext cx="11036459" cy="775884"/>
          </a:xfrm>
        </p:spPr>
        <p:txBody>
          <a:bodyPr/>
          <a:lstStyle/>
          <a:p>
            <a:r>
              <a:rPr lang="en-IT" sz="2800" dirty="0">
                <a:solidFill>
                  <a:schemeClr val="bg1"/>
                </a:solidFill>
              </a:rPr>
              <a:t>Network-wide &gt; General &gt; </a:t>
            </a:r>
            <a:r>
              <a:rPr lang="en-IT" sz="2800" i="1" dirty="0">
                <a:solidFill>
                  <a:schemeClr val="bg1"/>
                </a:solidFill>
              </a:rPr>
              <a:t>Network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MERAKI_NET_NAME </a:t>
            </a:r>
            <a:endParaRPr lang="en-IT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E7830D-1124-B74B-9222-E316EF740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4" y="1749206"/>
            <a:ext cx="9782852" cy="46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253757"/>
            <a:ext cx="11036459" cy="775884"/>
          </a:xfrm>
        </p:spPr>
        <p:txBody>
          <a:bodyPr/>
          <a:lstStyle/>
          <a:p>
            <a:r>
              <a:rPr lang="en-IT" sz="2800" dirty="0">
                <a:solidFill>
                  <a:schemeClr val="bg1"/>
                </a:solidFill>
              </a:rPr>
              <a:t>Wireless &gt; SSIDs &gt; </a:t>
            </a:r>
            <a:r>
              <a:rPr lang="en-IT" sz="2800" i="1" dirty="0">
                <a:solidFill>
                  <a:schemeClr val="bg1"/>
                </a:solidFill>
              </a:rPr>
              <a:t>Guest SSID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MERAKI_SSID_NAME </a:t>
            </a:r>
            <a:endParaRPr lang="en-IT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D8175-C3E8-AF4C-A261-1E4D8D239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92" y="1759933"/>
            <a:ext cx="8696415" cy="45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32196-AC67-F743-ADF3-3F8C8296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116" y="1430868"/>
            <a:ext cx="11036459" cy="451908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MERAKI_API_KEY – </a:t>
            </a:r>
            <a:r>
              <a:rPr lang="en-GB" b="1" dirty="0">
                <a:solidFill>
                  <a:schemeClr val="bg1"/>
                </a:solidFill>
              </a:rPr>
              <a:t>7ac03e10bf254d156c2af5895b53f53bfae97f89</a:t>
            </a:r>
          </a:p>
          <a:p>
            <a:r>
              <a:rPr lang="en-GB" dirty="0">
                <a:solidFill>
                  <a:schemeClr val="bg1"/>
                </a:solidFill>
              </a:rPr>
              <a:t>MERAKI_ORG_NAME – </a:t>
            </a:r>
            <a:r>
              <a:rPr lang="en-GB" b="1" dirty="0">
                <a:solidFill>
                  <a:schemeClr val="bg1"/>
                </a:solidFill>
              </a:rPr>
              <a:t>Organization name</a:t>
            </a:r>
          </a:p>
          <a:p>
            <a:r>
              <a:rPr lang="en-GB" dirty="0">
                <a:solidFill>
                  <a:schemeClr val="bg1"/>
                </a:solidFill>
              </a:rPr>
              <a:t>MERAKI_NET_NAME – </a:t>
            </a:r>
            <a:r>
              <a:rPr lang="en-GB" b="1" dirty="0">
                <a:solidFill>
                  <a:schemeClr val="bg1"/>
                </a:solidFill>
              </a:rPr>
              <a:t>Cisco Network</a:t>
            </a:r>
          </a:p>
          <a:p>
            <a:r>
              <a:rPr lang="en-GB" dirty="0">
                <a:solidFill>
                  <a:schemeClr val="bg1"/>
                </a:solidFill>
              </a:rPr>
              <a:t>MERAKI_SSID_NAME – </a:t>
            </a:r>
            <a:r>
              <a:rPr lang="en-GB" b="1" dirty="0">
                <a:solidFill>
                  <a:schemeClr val="bg1"/>
                </a:solidFill>
              </a:rPr>
              <a:t>Guest WIFI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sz="3600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  <a:hlinkClick r:id="rId2"/>
              </a:rPr>
              <a:t>http://dashboard.meraki.com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endParaRPr lang="en-IT" sz="3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0173F-CE21-0644-9683-8A5E4DE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Prepare the values</a:t>
            </a:r>
          </a:p>
        </p:txBody>
      </p:sp>
      <p:pic>
        <p:nvPicPr>
          <p:cNvPr id="2050" name="Picture 2" descr="Cisco Meraki | Work Simple">
            <a:extLst>
              <a:ext uri="{FF2B5EF4-FFF2-40B4-BE49-F238E27FC236}">
                <a16:creationId xmlns:a16="http://schemas.microsoft.com/office/drawing/2014/main" id="{DC7046D2-8682-9048-8DF6-508EEBBD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42" y="3769953"/>
            <a:ext cx="2669269" cy="178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isco Corp Template 2020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 Template 2020" id="{02939E15-A236-4243-A08D-1037A7410376}" vid="{238879EB-E6F6-BF4A-A5B9-CAEBFD91E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2C93AE714B7438A39D77A281A3DC2" ma:contentTypeVersion="13" ma:contentTypeDescription="Create a new document." ma:contentTypeScope="" ma:versionID="bc3c880bc821cbb26edbf1b66c0170b0">
  <xsd:schema xmlns:xsd="http://www.w3.org/2001/XMLSchema" xmlns:xs="http://www.w3.org/2001/XMLSchema" xmlns:p="http://schemas.microsoft.com/office/2006/metadata/properties" xmlns:ns2="b8c863e4-1aa9-4367-b974-7ce4b9aa9ef9" xmlns:ns3="cc786e37-1271-4e35-8f1e-a61a8cab8aba" targetNamespace="http://schemas.microsoft.com/office/2006/metadata/properties" ma:root="true" ma:fieldsID="59c42deeda6fbb1def4bdd0c1f8b748f" ns2:_="" ns3:_="">
    <xsd:import namespace="b8c863e4-1aa9-4367-b974-7ce4b9aa9ef9"/>
    <xsd:import namespace="cc786e37-1271-4e35-8f1e-a61a8cab8a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863e4-1aa9-4367-b974-7ce4b9aa9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86e37-1271-4e35-8f1e-a61a8cab8ab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5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751820-2AE2-4011-BBE9-8D46AA99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6AA40B-330E-4E9B-BE5B-8FAEBEB2F3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77A96B-CA84-4676-9A8A-66D9D5EC2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c863e4-1aa9-4367-b974-7ce4b9aa9ef9"/>
    <ds:schemaRef ds:uri="cc786e37-1271-4e35-8f1e-a61a8cab8a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20504</TotalTime>
  <Words>286</Words>
  <Application>Microsoft Macintosh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CiscoSansTT ExtraLight</vt:lpstr>
      <vt:lpstr>Wingdings</vt:lpstr>
      <vt:lpstr>Cisco Corp Template 2020</vt:lpstr>
      <vt:lpstr>Meraki and Alexa integration</vt:lpstr>
      <vt:lpstr>Scenario</vt:lpstr>
      <vt:lpstr>Prerequests</vt:lpstr>
      <vt:lpstr>Get the variables values</vt:lpstr>
      <vt:lpstr>MERAKI_API_KEY </vt:lpstr>
      <vt:lpstr>MERAKI_ORG_NAME </vt:lpstr>
      <vt:lpstr>MERAKI_NET_NAME </vt:lpstr>
      <vt:lpstr>MERAKI_SSID_NAME </vt:lpstr>
      <vt:lpstr>Prepare the values</vt:lpstr>
      <vt:lpstr>Next steps</vt:lpstr>
      <vt:lpstr>Try iy yourself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SE Organization</dc:title>
  <dc:creator>Nikki Moberly (nmoberly)</dc:creator>
  <cp:lastModifiedBy>Mitja Rakar (mirakar)</cp:lastModifiedBy>
  <cp:revision>568</cp:revision>
  <cp:lastPrinted>2020-05-13T23:39:42Z</cp:lastPrinted>
  <dcterms:created xsi:type="dcterms:W3CDTF">2019-05-02T08:56:20Z</dcterms:created>
  <dcterms:modified xsi:type="dcterms:W3CDTF">2021-09-03T10:39:02Z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0x0101001C32C93AE714B7438A39D77A281A3DC2</vt:lpwstr>
  </property>
</Properties>
</file>