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78" r:id="rId7"/>
    <p:sldId id="258" r:id="rId8"/>
    <p:sldId id="280" r:id="rId9"/>
    <p:sldId id="281" r:id="rId10"/>
    <p:sldId id="282"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era alkhateeb" initials="ma" lastIdx="1" clrIdx="0">
    <p:extLst>
      <p:ext uri="{19B8F6BF-5375-455C-9EA6-DF929625EA0E}">
        <p15:presenceInfo xmlns:p15="http://schemas.microsoft.com/office/powerpoint/2012/main" userId="ce548ec5e00987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0655" autoAdjust="0"/>
  </p:normalViewPr>
  <p:slideViewPr>
    <p:cSldViewPr snapToGrid="0">
      <p:cViewPr varScale="1">
        <p:scale>
          <a:sx n="77" d="100"/>
          <a:sy n="77" d="100"/>
        </p:scale>
        <p:origin x="749" y="67"/>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ra alkhateeb" userId="ce548ec5e0098709" providerId="LiveId" clId="{9C82E073-88D5-46F2-8077-D11B3D3FCFB2}"/>
    <pc:docChg chg="undo custSel modSld">
      <pc:chgData name="meera alkhateeb" userId="ce548ec5e0098709" providerId="LiveId" clId="{9C82E073-88D5-46F2-8077-D11B3D3FCFB2}" dt="2024-07-18T22:58:13.621" v="6" actId="21"/>
      <pc:docMkLst>
        <pc:docMk/>
      </pc:docMkLst>
      <pc:sldChg chg="addSp delSp modSp mod modClrScheme chgLayout">
        <pc:chgData name="meera alkhateeb" userId="ce548ec5e0098709" providerId="LiveId" clId="{9C82E073-88D5-46F2-8077-D11B3D3FCFB2}" dt="2024-07-18T22:58:13.621" v="6" actId="21"/>
        <pc:sldMkLst>
          <pc:docMk/>
          <pc:sldMk cId="608796113" sldId="278"/>
        </pc:sldMkLst>
        <pc:spChg chg="add del mod ord">
          <ac:chgData name="meera alkhateeb" userId="ce548ec5e0098709" providerId="LiveId" clId="{9C82E073-88D5-46F2-8077-D11B3D3FCFB2}" dt="2024-07-14T13:18:44.728" v="1" actId="700"/>
          <ac:spMkLst>
            <pc:docMk/>
            <pc:sldMk cId="608796113" sldId="278"/>
            <ac:spMk id="2" creationId="{86E62569-D013-6EBB-2F7C-647C04C10A36}"/>
          </ac:spMkLst>
        </pc:spChg>
        <pc:spChg chg="add del mod ord">
          <ac:chgData name="meera alkhateeb" userId="ce548ec5e0098709" providerId="LiveId" clId="{9C82E073-88D5-46F2-8077-D11B3D3FCFB2}" dt="2024-07-14T13:18:44.728" v="1" actId="700"/>
          <ac:spMkLst>
            <pc:docMk/>
            <pc:sldMk cId="608796113" sldId="278"/>
            <ac:spMk id="3" creationId="{4612FED7-BB21-9C48-776A-5F172C37EEAE}"/>
          </ac:spMkLst>
        </pc:spChg>
        <pc:spChg chg="add del mod ord">
          <ac:chgData name="meera alkhateeb" userId="ce548ec5e0098709" providerId="LiveId" clId="{9C82E073-88D5-46F2-8077-D11B3D3FCFB2}" dt="2024-07-18T22:58:13.621" v="6" actId="21"/>
          <ac:spMkLst>
            <pc:docMk/>
            <pc:sldMk cId="608796113" sldId="278"/>
            <ac:spMk id="4" creationId="{A5E9C943-CF96-1B7C-306E-2A09F42CC408}"/>
          </ac:spMkLst>
        </pc:spChg>
      </pc:sldChg>
      <pc:sldChg chg="addSp delSp modSp mod">
        <pc:chgData name="meera alkhateeb" userId="ce548ec5e0098709" providerId="LiveId" clId="{9C82E073-88D5-46F2-8077-D11B3D3FCFB2}" dt="2024-07-14T17:33:40.527" v="3" actId="27309"/>
        <pc:sldMkLst>
          <pc:docMk/>
          <pc:sldMk cId="334696707" sldId="280"/>
        </pc:sldMkLst>
        <pc:graphicFrameChg chg="add del modGraphic">
          <ac:chgData name="meera alkhateeb" userId="ce548ec5e0098709" providerId="LiveId" clId="{9C82E073-88D5-46F2-8077-D11B3D3FCFB2}" dt="2024-07-14T17:33:40.527" v="3" actId="27309"/>
          <ac:graphicFrameMkLst>
            <pc:docMk/>
            <pc:sldMk cId="334696707" sldId="280"/>
            <ac:graphicFrameMk id="5" creationId="{5AE34A8E-849D-D84E-3F77-42F47E0A0BDC}"/>
          </ac:graphicFrameMkLst>
        </pc:graphicFrameChg>
      </pc:sldChg>
      <pc:sldChg chg="addSp delSp modSp mod">
        <pc:chgData name="meera alkhateeb" userId="ce548ec5e0098709" providerId="LiveId" clId="{9C82E073-88D5-46F2-8077-D11B3D3FCFB2}" dt="2024-07-14T17:34:40.298" v="5" actId="27309"/>
        <pc:sldMkLst>
          <pc:docMk/>
          <pc:sldMk cId="103458723" sldId="281"/>
        </pc:sldMkLst>
        <pc:graphicFrameChg chg="add del modGraphic">
          <ac:chgData name="meera alkhateeb" userId="ce548ec5e0098709" providerId="LiveId" clId="{9C82E073-88D5-46F2-8077-D11B3D3FCFB2}" dt="2024-07-14T17:34:40.298" v="5" actId="27309"/>
          <ac:graphicFrameMkLst>
            <pc:docMk/>
            <pc:sldMk cId="103458723" sldId="281"/>
            <ac:graphicFrameMk id="4" creationId="{36358A48-588C-940A-2401-FC5DEA69F8BD}"/>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4-06-10T18:32:25.384" idx="1">
    <p:pos x="7526" y="1555"/>
    <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7/14/2024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678197" y="2177929"/>
            <a:ext cx="5750082" cy="3723880"/>
          </a:xfrm>
        </p:spPr>
        <p:txBody>
          <a:bodyPr anchor="ctr"/>
          <a:lstStyle/>
          <a:p>
            <a:r>
              <a:rPr lang="en-AE" b="1" dirty="0"/>
              <a:t>Bug report </a:t>
            </a:r>
            <a:r>
              <a:rPr lang="en-AE" sz="1800" b="1" dirty="0"/>
              <a:t>(Software TESTING)</a:t>
            </a:r>
            <a:br>
              <a:rPr lang="en-AE" b="1" dirty="0"/>
            </a:br>
            <a:endParaRPr lang="en-US" b="1" dirty="0"/>
          </a:p>
        </p:txBody>
      </p:sp>
      <p:sp>
        <p:nvSpPr>
          <p:cNvPr id="3" name="TextBox 2">
            <a:extLst>
              <a:ext uri="{FF2B5EF4-FFF2-40B4-BE49-F238E27FC236}">
                <a16:creationId xmlns:a16="http://schemas.microsoft.com/office/drawing/2014/main" id="{49EC81E3-57C8-C29C-F546-FB8F8AB2BC11}"/>
              </a:ext>
            </a:extLst>
          </p:cNvPr>
          <p:cNvSpPr txBox="1"/>
          <p:nvPr/>
        </p:nvSpPr>
        <p:spPr>
          <a:xfrm>
            <a:off x="6678197" y="4204252"/>
            <a:ext cx="3468757" cy="369332"/>
          </a:xfrm>
          <a:prstGeom prst="rect">
            <a:avLst/>
          </a:prstGeom>
          <a:noFill/>
        </p:spPr>
        <p:txBody>
          <a:bodyPr wrap="square" rtlCol="0">
            <a:spAutoFit/>
          </a:bodyPr>
          <a:lstStyle/>
          <a:p>
            <a:r>
              <a:rPr lang="en-US" i="1" dirty="0"/>
              <a:t>Mira </a:t>
            </a:r>
            <a:r>
              <a:rPr lang="en-US" i="1" dirty="0" err="1"/>
              <a:t>Alkhatib</a:t>
            </a:r>
            <a:endParaRPr lang="en-AE" i="1" dirty="0"/>
          </a:p>
        </p:txBody>
      </p:sp>
    </p:spTree>
    <p:extLst>
      <p:ext uri="{BB962C8B-B14F-4D97-AF65-F5344CB8AC3E}">
        <p14:creationId xmlns:p14="http://schemas.microsoft.com/office/powerpoint/2010/main" val="2586058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pic>
        <p:nvPicPr>
          <p:cNvPr id="10" name="Picture 9">
            <a:extLst>
              <a:ext uri="{FF2B5EF4-FFF2-40B4-BE49-F238E27FC236}">
                <a16:creationId xmlns:a16="http://schemas.microsoft.com/office/drawing/2014/main" id="{56C32813-2DEC-B73A-5C27-362DA31130B5}"/>
              </a:ext>
            </a:extLst>
          </p:cNvPr>
          <p:cNvPicPr>
            <a:picLocks noChangeAspect="1"/>
          </p:cNvPicPr>
          <p:nvPr/>
        </p:nvPicPr>
        <p:blipFill>
          <a:blip r:embed="rId3"/>
          <a:stretch>
            <a:fillRect/>
          </a:stretch>
        </p:blipFill>
        <p:spPr>
          <a:xfrm>
            <a:off x="3282" y="1672438"/>
            <a:ext cx="12185436" cy="3513124"/>
          </a:xfrm>
          <a:prstGeom prst="rect">
            <a:avLst/>
          </a:prstGeom>
        </p:spPr>
      </p:pic>
      <p:sp>
        <p:nvSpPr>
          <p:cNvPr id="13" name="TextBox 12">
            <a:extLst>
              <a:ext uri="{FF2B5EF4-FFF2-40B4-BE49-F238E27FC236}">
                <a16:creationId xmlns:a16="http://schemas.microsoft.com/office/drawing/2014/main" id="{66B12FA6-85DF-3037-63EC-E54796F2A03E}"/>
              </a:ext>
            </a:extLst>
          </p:cNvPr>
          <p:cNvSpPr txBox="1"/>
          <p:nvPr/>
        </p:nvSpPr>
        <p:spPr>
          <a:xfrm>
            <a:off x="248478" y="705678"/>
            <a:ext cx="4045226" cy="523220"/>
          </a:xfrm>
          <a:prstGeom prst="rect">
            <a:avLst/>
          </a:prstGeom>
          <a:noFill/>
        </p:spPr>
        <p:txBody>
          <a:bodyPr wrap="square" rtlCol="0">
            <a:spAutoFit/>
          </a:bodyPr>
          <a:lstStyle/>
          <a:p>
            <a:r>
              <a:rPr lang="en-US" sz="2800" b="1" dirty="0">
                <a:solidFill>
                  <a:schemeClr val="bg1"/>
                </a:solidFill>
              </a:rPr>
              <a:t>BUG REPORT</a:t>
            </a:r>
            <a:endParaRPr lang="en-AE" sz="2800" b="1" dirty="0">
              <a:solidFill>
                <a:schemeClr val="bg1"/>
              </a:solidFill>
            </a:endParaRPr>
          </a:p>
        </p:txBody>
      </p:sp>
    </p:spTree>
    <p:extLst>
      <p:ext uri="{BB962C8B-B14F-4D97-AF65-F5344CB8AC3E}">
        <p14:creationId xmlns:p14="http://schemas.microsoft.com/office/powerpoint/2010/main" val="1713219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5F026F-9632-6F84-9D57-0645C9BC2FA4}"/>
              </a:ext>
            </a:extLst>
          </p:cNvPr>
          <p:cNvSpPr txBox="1"/>
          <p:nvPr/>
        </p:nvSpPr>
        <p:spPr>
          <a:xfrm>
            <a:off x="6428961" y="1951672"/>
            <a:ext cx="5763039" cy="1477328"/>
          </a:xfrm>
          <a:prstGeom prst="rect">
            <a:avLst/>
          </a:prstGeom>
          <a:noFill/>
        </p:spPr>
        <p:txBody>
          <a:bodyPr wrap="square">
            <a:spAutoFit/>
          </a:bodyPr>
          <a:lstStyle/>
          <a:p>
            <a:r>
              <a:rPr lang="en-US" b="1" dirty="0"/>
              <a:t>Description: </a:t>
            </a:r>
            <a:r>
              <a:rPr lang="en-US" dirty="0"/>
              <a:t>As a student, I noticed that the "Lorem Ipsum" appears on the website's homepage instead of the actual content. This issue needs to be considered as it might be confusing for users and doesn’t provide the intended features.</a:t>
            </a:r>
            <a:endParaRPr lang="en-AE" dirty="0"/>
          </a:p>
        </p:txBody>
      </p:sp>
      <p:sp>
        <p:nvSpPr>
          <p:cNvPr id="8" name="TextBox 7">
            <a:extLst>
              <a:ext uri="{FF2B5EF4-FFF2-40B4-BE49-F238E27FC236}">
                <a16:creationId xmlns:a16="http://schemas.microsoft.com/office/drawing/2014/main" id="{A726FD4F-5C9B-22D2-7E06-B193CA79271E}"/>
              </a:ext>
            </a:extLst>
          </p:cNvPr>
          <p:cNvSpPr txBox="1"/>
          <p:nvPr/>
        </p:nvSpPr>
        <p:spPr>
          <a:xfrm>
            <a:off x="6428961" y="3429000"/>
            <a:ext cx="5597387" cy="1200329"/>
          </a:xfrm>
          <a:prstGeom prst="rect">
            <a:avLst/>
          </a:prstGeom>
          <a:noFill/>
        </p:spPr>
        <p:txBody>
          <a:bodyPr wrap="square">
            <a:spAutoFit/>
          </a:bodyPr>
          <a:lstStyle/>
          <a:p>
            <a:r>
              <a:rPr lang="en-US" b="1" dirty="0"/>
              <a:t>Notes: </a:t>
            </a:r>
            <a:r>
              <a:rPr lang="en-US" dirty="0"/>
              <a:t>Please investigate the reason for the "Loren Ipsum" placeholder text appearing instead of the actual content, and fix it immediately to ensure a seamless user experience.</a:t>
            </a:r>
            <a:endParaRPr lang="en-AE" dirty="0"/>
          </a:p>
        </p:txBody>
      </p:sp>
      <p:sp>
        <p:nvSpPr>
          <p:cNvPr id="9" name="TextBox 8">
            <a:extLst>
              <a:ext uri="{FF2B5EF4-FFF2-40B4-BE49-F238E27FC236}">
                <a16:creationId xmlns:a16="http://schemas.microsoft.com/office/drawing/2014/main" id="{5C85E960-F940-77EE-1FEE-6631624843A5}"/>
              </a:ext>
            </a:extLst>
          </p:cNvPr>
          <p:cNvSpPr txBox="1"/>
          <p:nvPr/>
        </p:nvSpPr>
        <p:spPr>
          <a:xfrm>
            <a:off x="4610101" y="681769"/>
            <a:ext cx="3291508" cy="461665"/>
          </a:xfrm>
          <a:prstGeom prst="rect">
            <a:avLst/>
          </a:prstGeom>
          <a:noFill/>
        </p:spPr>
        <p:txBody>
          <a:bodyPr wrap="square" rtlCol="0">
            <a:spAutoFit/>
          </a:bodyPr>
          <a:lstStyle/>
          <a:p>
            <a:r>
              <a:rPr lang="en-US" sz="2400" b="1" dirty="0"/>
              <a:t>BUG REPORT CONT.</a:t>
            </a:r>
            <a:endParaRPr lang="en-AE" sz="2400" b="1" dirty="0"/>
          </a:p>
        </p:txBody>
      </p:sp>
      <p:pic>
        <p:nvPicPr>
          <p:cNvPr id="10" name="Picture 9">
            <a:extLst>
              <a:ext uri="{FF2B5EF4-FFF2-40B4-BE49-F238E27FC236}">
                <a16:creationId xmlns:a16="http://schemas.microsoft.com/office/drawing/2014/main" id="{FF25CB59-8496-E6AB-D572-45D7ED42E3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417" y="1951672"/>
            <a:ext cx="5247861" cy="2677657"/>
          </a:xfrm>
          <a:prstGeom prst="rect">
            <a:avLst/>
          </a:prstGeom>
        </p:spPr>
      </p:pic>
      <p:sp>
        <p:nvSpPr>
          <p:cNvPr id="11" name="TextBox 10">
            <a:extLst>
              <a:ext uri="{FF2B5EF4-FFF2-40B4-BE49-F238E27FC236}">
                <a16:creationId xmlns:a16="http://schemas.microsoft.com/office/drawing/2014/main" id="{12F01981-2724-002F-AB22-E6D3952F3314}"/>
              </a:ext>
            </a:extLst>
          </p:cNvPr>
          <p:cNvSpPr txBox="1"/>
          <p:nvPr/>
        </p:nvSpPr>
        <p:spPr>
          <a:xfrm>
            <a:off x="258417" y="1582340"/>
            <a:ext cx="2017644" cy="369332"/>
          </a:xfrm>
          <a:prstGeom prst="rect">
            <a:avLst/>
          </a:prstGeom>
          <a:noFill/>
        </p:spPr>
        <p:txBody>
          <a:bodyPr wrap="square" rtlCol="0">
            <a:spAutoFit/>
          </a:bodyPr>
          <a:lstStyle/>
          <a:p>
            <a:r>
              <a:rPr lang="en-US" b="1" dirty="0"/>
              <a:t>Screenshot:</a:t>
            </a:r>
            <a:endParaRPr lang="en-AE" b="1" dirty="0"/>
          </a:p>
        </p:txBody>
      </p:sp>
    </p:spTree>
    <p:extLst>
      <p:ext uri="{BB962C8B-B14F-4D97-AF65-F5344CB8AC3E}">
        <p14:creationId xmlns:p14="http://schemas.microsoft.com/office/powerpoint/2010/main" val="608796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b="1" dirty="0"/>
              <a:t>Where &amp; How was the bug found?</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pPr marL="342900" indent="-342900">
              <a:buAutoNum type="arabicPeriod"/>
            </a:pPr>
            <a:r>
              <a:rPr lang="en-US" b="0" dirty="0"/>
              <a:t>Open https://jupiter.cloud.planittesting.com website on PC/mobile.</a:t>
            </a:r>
          </a:p>
          <a:p>
            <a:pPr marL="342900" indent="-342900">
              <a:buAutoNum type="arabicPeriod"/>
            </a:pPr>
            <a:r>
              <a:rPr lang="en-US" b="0" dirty="0"/>
              <a:t>Observe the "Loren Ipsum" placeholder text appearing in the homepage right under the welcoming sentence.</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pic>
        <p:nvPicPr>
          <p:cNvPr id="4" name="Picture 3">
            <a:extLst>
              <a:ext uri="{FF2B5EF4-FFF2-40B4-BE49-F238E27FC236}">
                <a16:creationId xmlns:a16="http://schemas.microsoft.com/office/drawing/2014/main" id="{5BA1ACCE-DABA-F71F-8A73-95DB2B70BF0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66640" b="246"/>
          <a:stretch/>
        </p:blipFill>
        <p:spPr>
          <a:xfrm>
            <a:off x="1322317" y="4466603"/>
            <a:ext cx="9072165" cy="1703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71516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341165" y="974035"/>
            <a:ext cx="4352677" cy="1111231"/>
          </a:xfrm>
        </p:spPr>
        <p:txBody>
          <a:bodyPr/>
          <a:lstStyle/>
          <a:p>
            <a:r>
              <a:rPr lang="en-US" dirty="0"/>
              <a:t>What is a Lorem ipsum?</a:t>
            </a:r>
          </a:p>
        </p:txBody>
      </p:sp>
      <p:sp>
        <p:nvSpPr>
          <p:cNvPr id="4" name="TextBox 3">
            <a:extLst>
              <a:ext uri="{FF2B5EF4-FFF2-40B4-BE49-F238E27FC236}">
                <a16:creationId xmlns:a16="http://schemas.microsoft.com/office/drawing/2014/main" id="{FF53CFC1-F763-3F6F-B1AC-2219014EB44E}"/>
              </a:ext>
            </a:extLst>
          </p:cNvPr>
          <p:cNvSpPr txBox="1"/>
          <p:nvPr/>
        </p:nvSpPr>
        <p:spPr>
          <a:xfrm>
            <a:off x="6341165" y="2643809"/>
            <a:ext cx="4969565" cy="1200329"/>
          </a:xfrm>
          <a:prstGeom prst="rect">
            <a:avLst/>
          </a:prstGeom>
          <a:noFill/>
        </p:spPr>
        <p:txBody>
          <a:bodyPr wrap="square" rtlCol="0">
            <a:spAutoFit/>
          </a:bodyPr>
          <a:lstStyle/>
          <a:p>
            <a:r>
              <a:rPr lang="en-US" dirty="0">
                <a:solidFill>
                  <a:schemeClr val="bg1"/>
                </a:solidFill>
              </a:rPr>
              <a:t>Lorem Ipsum is a dummy text in Latin used in printing and graphic design as a placeholder text. It is commonly used to fill space in designs when the actual text is not available.</a:t>
            </a:r>
            <a:endParaRPr lang="en-AE" dirty="0">
              <a:solidFill>
                <a:schemeClr val="bg1"/>
              </a:solidFill>
            </a:endParaRPr>
          </a:p>
        </p:txBody>
      </p:sp>
    </p:spTree>
    <p:extLst>
      <p:ext uri="{BB962C8B-B14F-4D97-AF65-F5344CB8AC3E}">
        <p14:creationId xmlns:p14="http://schemas.microsoft.com/office/powerpoint/2010/main" val="334696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1780860"/>
          </a:xfrm>
        </p:spPr>
        <p:txBody>
          <a:bodyPr/>
          <a:lstStyle/>
          <a:p>
            <a:r>
              <a:rPr lang="en-US" b="1" dirty="0"/>
              <a:t>Results (EXPECTED VS. ACTUAL)</a:t>
            </a:r>
          </a:p>
        </p:txBody>
      </p:sp>
      <p:sp>
        <p:nvSpPr>
          <p:cNvPr id="12" name="Text Placeholder 11">
            <a:extLst>
              <a:ext uri="{FF2B5EF4-FFF2-40B4-BE49-F238E27FC236}">
                <a16:creationId xmlns:a16="http://schemas.microsoft.com/office/drawing/2014/main" id="{554B61B9-26F6-B304-92CD-03053DAAF2A8}"/>
              </a:ext>
            </a:extLst>
          </p:cNvPr>
          <p:cNvSpPr>
            <a:spLocks noGrp="1"/>
          </p:cNvSpPr>
          <p:nvPr>
            <p:ph type="body" idx="1"/>
          </p:nvPr>
        </p:nvSpPr>
        <p:spPr>
          <a:xfrm>
            <a:off x="2933700" y="2797255"/>
            <a:ext cx="3924300" cy="464499"/>
          </a:xfrm>
        </p:spPr>
        <p:txBody>
          <a:bodyPr/>
          <a:lstStyle/>
          <a:p>
            <a:r>
              <a:rPr lang="en-US" dirty="0"/>
              <a:t>EXPECTED RESULT</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3251596"/>
            <a:ext cx="3943627" cy="3234264"/>
          </a:xfrm>
        </p:spPr>
        <p:txBody>
          <a:bodyPr>
            <a:normAutofit/>
          </a:bodyPr>
          <a:lstStyle/>
          <a:p>
            <a:r>
              <a:rPr lang="en-US" dirty="0"/>
              <a:t>To have valuable and relevant content displayed on the website for users to engage with effectively.</a:t>
            </a:r>
          </a:p>
          <a:p>
            <a:endParaRPr lang="en-US" dirty="0"/>
          </a:p>
        </p:txBody>
      </p:sp>
      <p:sp>
        <p:nvSpPr>
          <p:cNvPr id="14" name="Text Placeholder 13">
            <a:extLst>
              <a:ext uri="{FF2B5EF4-FFF2-40B4-BE49-F238E27FC236}">
                <a16:creationId xmlns:a16="http://schemas.microsoft.com/office/drawing/2014/main" id="{CB9F9E8B-42CD-AC26-AFC9-F1F66695693B}"/>
              </a:ext>
            </a:extLst>
          </p:cNvPr>
          <p:cNvSpPr>
            <a:spLocks noGrp="1"/>
          </p:cNvSpPr>
          <p:nvPr>
            <p:ph type="body" sz="quarter" idx="3"/>
          </p:nvPr>
        </p:nvSpPr>
        <p:spPr>
          <a:xfrm>
            <a:off x="7410173" y="2797255"/>
            <a:ext cx="3943627" cy="464499"/>
          </a:xfrm>
        </p:spPr>
        <p:txBody>
          <a:bodyPr/>
          <a:lstStyle/>
          <a:p>
            <a:r>
              <a:rPr lang="en-US" dirty="0"/>
              <a:t>ACTUAL RESULT</a:t>
            </a:r>
          </a:p>
        </p:txBody>
      </p:sp>
      <p:sp>
        <p:nvSpPr>
          <p:cNvPr id="50" name="Content Placeholder 49">
            <a:extLst>
              <a:ext uri="{FF2B5EF4-FFF2-40B4-BE49-F238E27FC236}">
                <a16:creationId xmlns:a16="http://schemas.microsoft.com/office/drawing/2014/main" id="{8F6B2AE9-DDE4-FD99-A235-3B39EEE21481}"/>
              </a:ext>
            </a:extLst>
          </p:cNvPr>
          <p:cNvSpPr>
            <a:spLocks noGrp="1"/>
          </p:cNvSpPr>
          <p:nvPr>
            <p:ph sz="half" idx="14"/>
          </p:nvPr>
        </p:nvSpPr>
        <p:spPr>
          <a:xfrm>
            <a:off x="7410173" y="3251595"/>
            <a:ext cx="3943627" cy="3234264"/>
          </a:xfrm>
        </p:spPr>
        <p:txBody>
          <a:bodyPr>
            <a:normAutofit/>
          </a:bodyPr>
          <a:lstStyle/>
          <a:p>
            <a:r>
              <a:rPr lang="en-US" dirty="0"/>
              <a:t>Users see placeholder text instead of the actual content that should be represented.</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03458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E5B6E40-3A7D-ACF7-AA38-25977D322D81}"/>
              </a:ext>
            </a:extLst>
          </p:cNvPr>
          <p:cNvSpPr>
            <a:spLocks noGrp="1"/>
          </p:cNvSpPr>
          <p:nvPr>
            <p:ph type="body" idx="1"/>
          </p:nvPr>
        </p:nvSpPr>
        <p:spPr>
          <a:xfrm>
            <a:off x="944217" y="2275076"/>
            <a:ext cx="3810664" cy="835871"/>
          </a:xfrm>
        </p:spPr>
        <p:txBody>
          <a:bodyPr>
            <a:normAutofit/>
          </a:bodyPr>
          <a:lstStyle/>
          <a:p>
            <a:r>
              <a:rPr lang="en-US" dirty="0"/>
              <a:t>HOW DOES THIS BUG AFFECT THE USERS’ EXPERIENCE/USER INTERFACE?</a:t>
            </a:r>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1341120" y="3392035"/>
            <a:ext cx="2722880" cy="2907164"/>
          </a:xfrm>
        </p:spPr>
        <p:txBody>
          <a:bodyPr>
            <a:normAutofit fontScale="85000" lnSpcReduction="10000"/>
          </a:bodyPr>
          <a:lstStyle/>
          <a:p>
            <a:r>
              <a:rPr lang="en-US" dirty="0"/>
              <a:t>It can harm the users’ experience because Lorem </a:t>
            </a:r>
            <a:r>
              <a:rPr lang="en-US" dirty="0" err="1"/>
              <a:t>Ipsum’s</a:t>
            </a:r>
            <a:r>
              <a:rPr lang="en-US" dirty="0"/>
              <a:t> text is incomprehensible.</a:t>
            </a:r>
          </a:p>
          <a:p>
            <a:r>
              <a:rPr lang="en-US" dirty="0"/>
              <a:t>Placeholder text can confuse users, making the site seem incomplete and unprofessional.</a:t>
            </a:r>
          </a:p>
          <a:p>
            <a:r>
              <a:rPr lang="en-US" dirty="0"/>
              <a:t>It may also stop users from engaging further in the website due to the lack of real content.</a:t>
            </a:r>
          </a:p>
        </p:txBody>
      </p:sp>
      <p:sp>
        <p:nvSpPr>
          <p:cNvPr id="15" name="Text Placeholder 14">
            <a:extLst>
              <a:ext uri="{FF2B5EF4-FFF2-40B4-BE49-F238E27FC236}">
                <a16:creationId xmlns:a16="http://schemas.microsoft.com/office/drawing/2014/main" id="{A536BD54-EFA1-25A2-9F04-4F22C36E2A5D}"/>
              </a:ext>
            </a:extLst>
          </p:cNvPr>
          <p:cNvSpPr>
            <a:spLocks noGrp="1"/>
          </p:cNvSpPr>
          <p:nvPr>
            <p:ph type="body" idx="10"/>
          </p:nvPr>
        </p:nvSpPr>
        <p:spPr>
          <a:xfrm>
            <a:off x="5122628" y="2275075"/>
            <a:ext cx="5516880" cy="835870"/>
          </a:xfrm>
        </p:spPr>
        <p:txBody>
          <a:bodyPr/>
          <a:lstStyle/>
          <a:p>
            <a:r>
              <a:rPr lang="en-US" dirty="0"/>
              <a:t>HOW TO ADDRESS THIS ISSUE?</a:t>
            </a:r>
          </a:p>
          <a:p>
            <a:endParaRPr lang="en-US" dirty="0"/>
          </a:p>
        </p:txBody>
      </p:sp>
      <p:sp>
        <p:nvSpPr>
          <p:cNvPr id="14" name="Content Placeholder 13">
            <a:extLst>
              <a:ext uri="{FF2B5EF4-FFF2-40B4-BE49-F238E27FC236}">
                <a16:creationId xmlns:a16="http://schemas.microsoft.com/office/drawing/2014/main" id="{5112969F-EB84-49D5-7100-1FB28870FB30}"/>
              </a:ext>
            </a:extLst>
          </p:cNvPr>
          <p:cNvSpPr>
            <a:spLocks noGrp="1"/>
          </p:cNvSpPr>
          <p:nvPr>
            <p:ph sz="half" idx="14"/>
          </p:nvPr>
        </p:nvSpPr>
        <p:spPr>
          <a:xfrm>
            <a:off x="5122628" y="3324860"/>
            <a:ext cx="5506720" cy="3031489"/>
          </a:xfrm>
        </p:spPr>
        <p:txBody>
          <a:bodyPr>
            <a:normAutofit/>
          </a:bodyPr>
          <a:lstStyle/>
          <a:p>
            <a:r>
              <a:rPr lang="en-US" dirty="0"/>
              <a:t>We should inform the development team or web developers responsible for the website’s maintenance. They can solve this bug by making necessary changes to replace the placeholder text with actual meaningful content.</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636929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15151</TotalTime>
  <Words>335</Words>
  <Application>Microsoft Office PowerPoint</Application>
  <PresentationFormat>Widescreen</PresentationFormat>
  <Paragraphs>37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Custom</vt:lpstr>
      <vt:lpstr>Bug report (Software TESTING) </vt:lpstr>
      <vt:lpstr>PowerPoint Presentation</vt:lpstr>
      <vt:lpstr>PowerPoint Presentation</vt:lpstr>
      <vt:lpstr>Where &amp; How was the bug found?</vt:lpstr>
      <vt:lpstr>What is a Lorem ipsum?</vt:lpstr>
      <vt:lpstr>Results (EXPECTED VS. ACTUAL)</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Mera Ismail Jum'ah Alkhatib</dc:creator>
  <cp:lastModifiedBy>meera alkhateeb</cp:lastModifiedBy>
  <cp:revision>3</cp:revision>
  <dcterms:created xsi:type="dcterms:W3CDTF">2024-06-08T13:42:31Z</dcterms:created>
  <dcterms:modified xsi:type="dcterms:W3CDTF">2024-07-22T16:13:01Z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