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8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re, Arohi SBOBNG-PTIY/TLH" userId="a356d42e-f7d0-4b0d-a080-0107b0337583" providerId="ADAL" clId="{9B8602E7-B33E-4185-ACC8-1B3F7461AF55}"/>
    <pc:docChg chg="undo redo custSel addSld delSld modSld">
      <pc:chgData name="Rathore, Arohi SBOBNG-PTIY/TLH" userId="a356d42e-f7d0-4b0d-a080-0107b0337583" providerId="ADAL" clId="{9B8602E7-B33E-4185-ACC8-1B3F7461AF55}" dt="2023-08-25T11:58:45.707" v="960" actId="962"/>
      <pc:docMkLst>
        <pc:docMk/>
      </pc:docMkLst>
      <pc:sldChg chg="modSp new mod">
        <pc:chgData name="Rathore, Arohi SBOBNG-PTIY/TLH" userId="a356d42e-f7d0-4b0d-a080-0107b0337583" providerId="ADAL" clId="{9B8602E7-B33E-4185-ACC8-1B3F7461AF55}" dt="2023-08-25T06:10:21.528" v="81" actId="20577"/>
        <pc:sldMkLst>
          <pc:docMk/>
          <pc:sldMk cId="3016765264" sldId="256"/>
        </pc:sldMkLst>
        <pc:spChg chg="mod">
          <ac:chgData name="Rathore, Arohi SBOBNG-PTIY/TLH" userId="a356d42e-f7d0-4b0d-a080-0107b0337583" providerId="ADAL" clId="{9B8602E7-B33E-4185-ACC8-1B3F7461AF55}" dt="2023-08-25T06:10:21.528" v="81" actId="20577"/>
          <ac:spMkLst>
            <pc:docMk/>
            <pc:sldMk cId="3016765264" sldId="256"/>
            <ac:spMk id="2" creationId="{E09D78C1-BBD9-16D3-E7E7-CE9A0422C54A}"/>
          </ac:spMkLst>
        </pc:spChg>
        <pc:spChg chg="mod">
          <ac:chgData name="Rathore, Arohi SBOBNG-PTIY/TLH" userId="a356d42e-f7d0-4b0d-a080-0107b0337583" providerId="ADAL" clId="{9B8602E7-B33E-4185-ACC8-1B3F7461AF55}" dt="2023-08-25T06:08:55.911" v="1"/>
          <ac:spMkLst>
            <pc:docMk/>
            <pc:sldMk cId="3016765264" sldId="256"/>
            <ac:spMk id="3" creationId="{32D71E10-72B7-5F8D-7396-4DAFAE648CC8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08:56:13.131" v="242"/>
        <pc:sldMkLst>
          <pc:docMk/>
          <pc:sldMk cId="2443817592" sldId="257"/>
        </pc:sldMkLst>
        <pc:spChg chg="mod">
          <ac:chgData name="Rathore, Arohi SBOBNG-PTIY/TLH" userId="a356d42e-f7d0-4b0d-a080-0107b0337583" providerId="ADAL" clId="{9B8602E7-B33E-4185-ACC8-1B3F7461AF55}" dt="2023-08-25T06:13:21.587" v="87" actId="20577"/>
          <ac:spMkLst>
            <pc:docMk/>
            <pc:sldMk cId="2443817592" sldId="257"/>
            <ac:spMk id="2" creationId="{BBF61B2E-9A75-AD39-008F-DD5BFF1BD34C}"/>
          </ac:spMkLst>
        </pc:spChg>
        <pc:spChg chg="mod">
          <ac:chgData name="Rathore, Arohi SBOBNG-PTIY/TLH" userId="a356d42e-f7d0-4b0d-a080-0107b0337583" providerId="ADAL" clId="{9B8602E7-B33E-4185-ACC8-1B3F7461AF55}" dt="2023-08-25T08:56:13.131" v="242"/>
          <ac:spMkLst>
            <pc:docMk/>
            <pc:sldMk cId="2443817592" sldId="257"/>
            <ac:spMk id="3" creationId="{51B535C8-FF6E-830A-90C2-63698FDA356F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10:22:10.501" v="354" actId="20577"/>
        <pc:sldMkLst>
          <pc:docMk/>
          <pc:sldMk cId="2343057468" sldId="258"/>
        </pc:sldMkLst>
        <pc:spChg chg="mod">
          <ac:chgData name="Rathore, Arohi SBOBNG-PTIY/TLH" userId="a356d42e-f7d0-4b0d-a080-0107b0337583" providerId="ADAL" clId="{9B8602E7-B33E-4185-ACC8-1B3F7461AF55}" dt="2023-08-25T09:08:59.015" v="247" actId="20577"/>
          <ac:spMkLst>
            <pc:docMk/>
            <pc:sldMk cId="2343057468" sldId="258"/>
            <ac:spMk id="2" creationId="{F2CFC1FC-40ED-F773-E13D-65C02FC9DACB}"/>
          </ac:spMkLst>
        </pc:spChg>
        <pc:spChg chg="mod">
          <ac:chgData name="Rathore, Arohi SBOBNG-PTIY/TLH" userId="a356d42e-f7d0-4b0d-a080-0107b0337583" providerId="ADAL" clId="{9B8602E7-B33E-4185-ACC8-1B3F7461AF55}" dt="2023-08-25T10:22:10.501" v="354" actId="20577"/>
          <ac:spMkLst>
            <pc:docMk/>
            <pc:sldMk cId="2343057468" sldId="258"/>
            <ac:spMk id="3" creationId="{09D3122C-339B-5B93-ADD7-C0C33299EB8C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10:25:59.673" v="504" actId="20577"/>
        <pc:sldMkLst>
          <pc:docMk/>
          <pc:sldMk cId="1863776064" sldId="259"/>
        </pc:sldMkLst>
        <pc:spChg chg="mod">
          <ac:chgData name="Rathore, Arohi SBOBNG-PTIY/TLH" userId="a356d42e-f7d0-4b0d-a080-0107b0337583" providerId="ADAL" clId="{9B8602E7-B33E-4185-ACC8-1B3F7461AF55}" dt="2023-08-25T10:22:23.143" v="363" actId="20577"/>
          <ac:spMkLst>
            <pc:docMk/>
            <pc:sldMk cId="1863776064" sldId="259"/>
            <ac:spMk id="2" creationId="{6790DF6E-F3F0-D30B-9AA7-EC7B9E410A46}"/>
          </ac:spMkLst>
        </pc:spChg>
        <pc:spChg chg="mod">
          <ac:chgData name="Rathore, Arohi SBOBNG-PTIY/TLH" userId="a356d42e-f7d0-4b0d-a080-0107b0337583" providerId="ADAL" clId="{9B8602E7-B33E-4185-ACC8-1B3F7461AF55}" dt="2023-08-25T10:25:59.673" v="504" actId="20577"/>
          <ac:spMkLst>
            <pc:docMk/>
            <pc:sldMk cId="1863776064" sldId="259"/>
            <ac:spMk id="3" creationId="{0EF8869B-3357-6410-65CD-BA6CCCFB51DE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10:30:37.200" v="588" actId="20577"/>
        <pc:sldMkLst>
          <pc:docMk/>
          <pc:sldMk cId="2799701286" sldId="260"/>
        </pc:sldMkLst>
        <pc:spChg chg="mod">
          <ac:chgData name="Rathore, Arohi SBOBNG-PTIY/TLH" userId="a356d42e-f7d0-4b0d-a080-0107b0337583" providerId="ADAL" clId="{9B8602E7-B33E-4185-ACC8-1B3F7461AF55}" dt="2023-08-25T10:26:16.982" v="512" actId="20577"/>
          <ac:spMkLst>
            <pc:docMk/>
            <pc:sldMk cId="2799701286" sldId="260"/>
            <ac:spMk id="2" creationId="{D3850D31-3432-6D67-1AF4-6D9C2A79F6CA}"/>
          </ac:spMkLst>
        </pc:spChg>
        <pc:spChg chg="mod">
          <ac:chgData name="Rathore, Arohi SBOBNG-PTIY/TLH" userId="a356d42e-f7d0-4b0d-a080-0107b0337583" providerId="ADAL" clId="{9B8602E7-B33E-4185-ACC8-1B3F7461AF55}" dt="2023-08-25T10:30:37.200" v="588" actId="20577"/>
          <ac:spMkLst>
            <pc:docMk/>
            <pc:sldMk cId="2799701286" sldId="260"/>
            <ac:spMk id="3" creationId="{080A0EC2-AEB7-8A8B-C68C-721E87111E7C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10:40:07.924" v="667" actId="20577"/>
        <pc:sldMkLst>
          <pc:docMk/>
          <pc:sldMk cId="3291838338" sldId="261"/>
        </pc:sldMkLst>
        <pc:spChg chg="mod">
          <ac:chgData name="Rathore, Arohi SBOBNG-PTIY/TLH" userId="a356d42e-f7d0-4b0d-a080-0107b0337583" providerId="ADAL" clId="{9B8602E7-B33E-4185-ACC8-1B3F7461AF55}" dt="2023-08-25T10:31:33.700" v="596" actId="20577"/>
          <ac:spMkLst>
            <pc:docMk/>
            <pc:sldMk cId="3291838338" sldId="261"/>
            <ac:spMk id="2" creationId="{8D51E2A9-3EE9-F0CB-806C-4297DC149588}"/>
          </ac:spMkLst>
        </pc:spChg>
        <pc:spChg chg="mod">
          <ac:chgData name="Rathore, Arohi SBOBNG-PTIY/TLH" userId="a356d42e-f7d0-4b0d-a080-0107b0337583" providerId="ADAL" clId="{9B8602E7-B33E-4185-ACC8-1B3F7461AF55}" dt="2023-08-25T10:40:07.924" v="667" actId="20577"/>
          <ac:spMkLst>
            <pc:docMk/>
            <pc:sldMk cId="3291838338" sldId="261"/>
            <ac:spMk id="3" creationId="{70BEB0CB-EC5E-4FBE-2E67-06CFB166BC36}"/>
          </ac:spMkLst>
        </pc:spChg>
      </pc:sldChg>
      <pc:sldChg chg="modSp new mod">
        <pc:chgData name="Rathore, Arohi SBOBNG-PTIY/TLH" userId="a356d42e-f7d0-4b0d-a080-0107b0337583" providerId="ADAL" clId="{9B8602E7-B33E-4185-ACC8-1B3F7461AF55}" dt="2023-08-25T10:46:04.392" v="837" actId="20577"/>
        <pc:sldMkLst>
          <pc:docMk/>
          <pc:sldMk cId="1510072425" sldId="262"/>
        </pc:sldMkLst>
        <pc:spChg chg="mod">
          <ac:chgData name="Rathore, Arohi SBOBNG-PTIY/TLH" userId="a356d42e-f7d0-4b0d-a080-0107b0337583" providerId="ADAL" clId="{9B8602E7-B33E-4185-ACC8-1B3F7461AF55}" dt="2023-08-25T10:40:47.833" v="674" actId="20577"/>
          <ac:spMkLst>
            <pc:docMk/>
            <pc:sldMk cId="1510072425" sldId="262"/>
            <ac:spMk id="2" creationId="{A2411CD2-403E-C95C-6C7B-3ED6466E481F}"/>
          </ac:spMkLst>
        </pc:spChg>
        <pc:spChg chg="mod">
          <ac:chgData name="Rathore, Arohi SBOBNG-PTIY/TLH" userId="a356d42e-f7d0-4b0d-a080-0107b0337583" providerId="ADAL" clId="{9B8602E7-B33E-4185-ACC8-1B3F7461AF55}" dt="2023-08-25T10:46:04.392" v="837" actId="20577"/>
          <ac:spMkLst>
            <pc:docMk/>
            <pc:sldMk cId="1510072425" sldId="262"/>
            <ac:spMk id="3" creationId="{E5F3DD66-0301-B531-383B-DCA00DFAAD4D}"/>
          </ac:spMkLst>
        </pc:spChg>
      </pc:sldChg>
      <pc:sldChg chg="addSp delSp modSp new mod setBg">
        <pc:chgData name="Rathore, Arohi SBOBNG-PTIY/TLH" userId="a356d42e-f7d0-4b0d-a080-0107b0337583" providerId="ADAL" clId="{9B8602E7-B33E-4185-ACC8-1B3F7461AF55}" dt="2023-08-25T11:01:37.883" v="854" actId="26606"/>
        <pc:sldMkLst>
          <pc:docMk/>
          <pc:sldMk cId="2764136561" sldId="263"/>
        </pc:sldMkLst>
        <pc:spChg chg="add del">
          <ac:chgData name="Rathore, Arohi SBOBNG-PTIY/TLH" userId="a356d42e-f7d0-4b0d-a080-0107b0337583" providerId="ADAL" clId="{9B8602E7-B33E-4185-ACC8-1B3F7461AF55}" dt="2023-08-25T11:01:37.883" v="854" actId="26606"/>
          <ac:spMkLst>
            <pc:docMk/>
            <pc:sldMk cId="2764136561" sldId="263"/>
            <ac:spMk id="12" creationId="{42A4FC2C-047E-45A5-965D-8E1E3BF09BC6}"/>
          </ac:spMkLst>
        </pc:spChg>
        <pc:spChg chg="add">
          <ac:chgData name="Rathore, Arohi SBOBNG-PTIY/TLH" userId="a356d42e-f7d0-4b0d-a080-0107b0337583" providerId="ADAL" clId="{9B8602E7-B33E-4185-ACC8-1B3F7461AF55}" dt="2023-08-25T11:01:37.883" v="854" actId="26606"/>
          <ac:spMkLst>
            <pc:docMk/>
            <pc:sldMk cId="2764136561" sldId="263"/>
            <ac:spMk id="17" creationId="{0F8869C9-EDD7-4330-BB50-CBD232CA2316}"/>
          </ac:spMkLst>
        </pc:spChg>
        <pc:picChg chg="add mod ord">
          <ac:chgData name="Rathore, Arohi SBOBNG-PTIY/TLH" userId="a356d42e-f7d0-4b0d-a080-0107b0337583" providerId="ADAL" clId="{9B8602E7-B33E-4185-ACC8-1B3F7461AF55}" dt="2023-08-25T11:01:37.883" v="854" actId="26606"/>
          <ac:picMkLst>
            <pc:docMk/>
            <pc:sldMk cId="2764136561" sldId="263"/>
            <ac:picMk id="3" creationId="{E6CF6897-E7D1-1129-A76D-01B14E52D387}"/>
          </ac:picMkLst>
        </pc:picChg>
        <pc:picChg chg="add mod ord">
          <ac:chgData name="Rathore, Arohi SBOBNG-PTIY/TLH" userId="a356d42e-f7d0-4b0d-a080-0107b0337583" providerId="ADAL" clId="{9B8602E7-B33E-4185-ACC8-1B3F7461AF55}" dt="2023-08-25T11:01:37.883" v="854" actId="26606"/>
          <ac:picMkLst>
            <pc:docMk/>
            <pc:sldMk cId="2764136561" sldId="263"/>
            <ac:picMk id="5" creationId="{F5934314-8527-1BD6-9F89-51EBB82DE439}"/>
          </ac:picMkLst>
        </pc:picChg>
        <pc:picChg chg="add del mod">
          <ac:chgData name="Rathore, Arohi SBOBNG-PTIY/TLH" userId="a356d42e-f7d0-4b0d-a080-0107b0337583" providerId="ADAL" clId="{9B8602E7-B33E-4185-ACC8-1B3F7461AF55}" dt="2023-08-25T11:01:23.732" v="852" actId="478"/>
          <ac:picMkLst>
            <pc:docMk/>
            <pc:sldMk cId="2764136561" sldId="263"/>
            <ac:picMk id="7" creationId="{D0ADEFAD-42A0-325D-DF4D-341A3EEE0B37}"/>
          </ac:picMkLst>
        </pc:picChg>
      </pc:sldChg>
      <pc:sldChg chg="new del">
        <pc:chgData name="Rathore, Arohi SBOBNG-PTIY/TLH" userId="a356d42e-f7d0-4b0d-a080-0107b0337583" providerId="ADAL" clId="{9B8602E7-B33E-4185-ACC8-1B3F7461AF55}" dt="2023-08-25T11:02:42.342" v="856" actId="47"/>
        <pc:sldMkLst>
          <pc:docMk/>
          <pc:sldMk cId="2793017684" sldId="264"/>
        </pc:sldMkLst>
      </pc:sldChg>
      <pc:sldChg chg="addSp delSp modSp new mod setBg">
        <pc:chgData name="Rathore, Arohi SBOBNG-PTIY/TLH" userId="a356d42e-f7d0-4b0d-a080-0107b0337583" providerId="ADAL" clId="{9B8602E7-B33E-4185-ACC8-1B3F7461AF55}" dt="2023-08-25T11:08:01.452" v="895" actId="26606"/>
        <pc:sldMkLst>
          <pc:docMk/>
          <pc:sldMk cId="1729851024" sldId="265"/>
        </pc:sldMkLst>
        <pc:spChg chg="add del">
          <ac:chgData name="Rathore, Arohi SBOBNG-PTIY/TLH" userId="a356d42e-f7d0-4b0d-a080-0107b0337583" providerId="ADAL" clId="{9B8602E7-B33E-4185-ACC8-1B3F7461AF55}" dt="2023-08-25T11:07:39.758" v="883" actId="26606"/>
          <ac:spMkLst>
            <pc:docMk/>
            <pc:sldMk cId="1729851024" sldId="265"/>
            <ac:spMk id="14" creationId="{E8DC6FCD-811B-436E-9FEE-FC957486CD7E}"/>
          </ac:spMkLst>
        </pc:spChg>
        <pc:spChg chg="add">
          <ac:chgData name="Rathore, Arohi SBOBNG-PTIY/TLH" userId="a356d42e-f7d0-4b0d-a080-0107b0337583" providerId="ADAL" clId="{9B8602E7-B33E-4185-ACC8-1B3F7461AF55}" dt="2023-08-25T11:08:01.452" v="895" actId="26606"/>
          <ac:spMkLst>
            <pc:docMk/>
            <pc:sldMk cId="1729851024" sldId="265"/>
            <ac:spMk id="23" creationId="{25B97239-2685-48C8-8104-1D4E4E383D82}"/>
          </ac:spMkLst>
        </pc:spChg>
        <pc:picChg chg="add del mod ord">
          <ac:chgData name="Rathore, Arohi SBOBNG-PTIY/TLH" userId="a356d42e-f7d0-4b0d-a080-0107b0337583" providerId="ADAL" clId="{9B8602E7-B33E-4185-ACC8-1B3F7461AF55}" dt="2023-08-25T11:07:40.533" v="885" actId="931"/>
          <ac:picMkLst>
            <pc:docMk/>
            <pc:sldMk cId="1729851024" sldId="265"/>
            <ac:picMk id="3" creationId="{B1490DF4-9D28-EBE1-9A84-2260DA4C0290}"/>
          </ac:picMkLst>
        </pc:picChg>
        <pc:picChg chg="add del mod ord">
          <ac:chgData name="Rathore, Arohi SBOBNG-PTIY/TLH" userId="a356d42e-f7d0-4b0d-a080-0107b0337583" providerId="ADAL" clId="{9B8602E7-B33E-4185-ACC8-1B3F7461AF55}" dt="2023-08-25T11:07:40.533" v="885" actId="931"/>
          <ac:picMkLst>
            <pc:docMk/>
            <pc:sldMk cId="1729851024" sldId="265"/>
            <ac:picMk id="5" creationId="{4C3A7B5E-16AF-BD55-8D6A-40EB5B34A8F5}"/>
          </ac:picMkLst>
        </pc:picChg>
        <pc:picChg chg="add del mod">
          <ac:chgData name="Rathore, Arohi SBOBNG-PTIY/TLH" userId="a356d42e-f7d0-4b0d-a080-0107b0337583" providerId="ADAL" clId="{9B8602E7-B33E-4185-ACC8-1B3F7461AF55}" dt="2023-08-25T11:07:40.533" v="885" actId="931"/>
          <ac:picMkLst>
            <pc:docMk/>
            <pc:sldMk cId="1729851024" sldId="265"/>
            <ac:picMk id="7" creationId="{C38935D2-F541-A9A1-55C1-6A61BC3CC9AC}"/>
          </ac:picMkLst>
        </pc:picChg>
        <pc:picChg chg="add del mod">
          <ac:chgData name="Rathore, Arohi SBOBNG-PTIY/TLH" userId="a356d42e-f7d0-4b0d-a080-0107b0337583" providerId="ADAL" clId="{9B8602E7-B33E-4185-ACC8-1B3F7461AF55}" dt="2023-08-25T11:07:40.533" v="885" actId="931"/>
          <ac:picMkLst>
            <pc:docMk/>
            <pc:sldMk cId="1729851024" sldId="265"/>
            <ac:picMk id="9" creationId="{7A57C3B9-A56E-4D6A-525D-FE8F61E81DA6}"/>
          </ac:picMkLst>
        </pc:picChg>
        <pc:picChg chg="add mod">
          <ac:chgData name="Rathore, Arohi SBOBNG-PTIY/TLH" userId="a356d42e-f7d0-4b0d-a080-0107b0337583" providerId="ADAL" clId="{9B8602E7-B33E-4185-ACC8-1B3F7461AF55}" dt="2023-08-25T11:08:01.452" v="895" actId="26606"/>
          <ac:picMkLst>
            <pc:docMk/>
            <pc:sldMk cId="1729851024" sldId="265"/>
            <ac:picMk id="11" creationId="{F9F5B70E-8F09-E88F-B39A-252BA1C9B437}"/>
          </ac:picMkLst>
        </pc:picChg>
        <pc:picChg chg="add mod">
          <ac:chgData name="Rathore, Arohi SBOBNG-PTIY/TLH" userId="a356d42e-f7d0-4b0d-a080-0107b0337583" providerId="ADAL" clId="{9B8602E7-B33E-4185-ACC8-1B3F7461AF55}" dt="2023-08-25T11:08:01.452" v="895" actId="26606"/>
          <ac:picMkLst>
            <pc:docMk/>
            <pc:sldMk cId="1729851024" sldId="265"/>
            <ac:picMk id="13" creationId="{47341412-FCA1-E09C-9D2F-8F075F1BC09D}"/>
          </ac:picMkLst>
        </pc:picChg>
        <pc:picChg chg="add mod ord">
          <ac:chgData name="Rathore, Arohi SBOBNG-PTIY/TLH" userId="a356d42e-f7d0-4b0d-a080-0107b0337583" providerId="ADAL" clId="{9B8602E7-B33E-4185-ACC8-1B3F7461AF55}" dt="2023-08-25T11:08:01.452" v="895" actId="26606"/>
          <ac:picMkLst>
            <pc:docMk/>
            <pc:sldMk cId="1729851024" sldId="265"/>
            <ac:picMk id="16" creationId="{94D7C85B-0FE7-3697-A450-61909E1F88EB}"/>
          </ac:picMkLst>
        </pc:picChg>
        <pc:picChg chg="add mod ord">
          <ac:chgData name="Rathore, Arohi SBOBNG-PTIY/TLH" userId="a356d42e-f7d0-4b0d-a080-0107b0337583" providerId="ADAL" clId="{9B8602E7-B33E-4185-ACC8-1B3F7461AF55}" dt="2023-08-25T11:08:01.452" v="895" actId="26606"/>
          <ac:picMkLst>
            <pc:docMk/>
            <pc:sldMk cId="1729851024" sldId="265"/>
            <ac:picMk id="18" creationId="{9DDD899F-69D9-4261-7954-6A1829797228}"/>
          </ac:picMkLst>
        </pc:picChg>
      </pc:sldChg>
      <pc:sldChg chg="addSp delSp modSp new mod setBg">
        <pc:chgData name="Rathore, Arohi SBOBNG-PTIY/TLH" userId="a356d42e-f7d0-4b0d-a080-0107b0337583" providerId="ADAL" clId="{9B8602E7-B33E-4185-ACC8-1B3F7461AF55}" dt="2023-08-25T11:19:35.771" v="931" actId="1076"/>
        <pc:sldMkLst>
          <pc:docMk/>
          <pc:sldMk cId="838651968" sldId="266"/>
        </pc:sldMkLst>
        <pc:spChg chg="add del">
          <ac:chgData name="Rathore, Arohi SBOBNG-PTIY/TLH" userId="a356d42e-f7d0-4b0d-a080-0107b0337583" providerId="ADAL" clId="{9B8602E7-B33E-4185-ACC8-1B3F7461AF55}" dt="2023-08-25T11:13:32.180" v="909" actId="26606"/>
          <ac:spMkLst>
            <pc:docMk/>
            <pc:sldMk cId="838651968" sldId="266"/>
            <ac:spMk id="22" creationId="{6C2997EE-0889-44C3-AC0D-18F26AC9AAAB}"/>
          </ac:spMkLst>
        </pc:spChg>
        <pc:spChg chg="add del">
          <ac:chgData name="Rathore, Arohi SBOBNG-PTIY/TLH" userId="a356d42e-f7d0-4b0d-a080-0107b0337583" providerId="ADAL" clId="{9B8602E7-B33E-4185-ACC8-1B3F7461AF55}" dt="2023-08-25T11:15:15.389" v="913" actId="26606"/>
          <ac:spMkLst>
            <pc:docMk/>
            <pc:sldMk cId="838651968" sldId="266"/>
            <ac:spMk id="24" creationId="{E8DC6FCD-811B-436E-9FEE-FC957486CD7E}"/>
          </ac:spMkLst>
        </pc:spChg>
        <pc:spChg chg="add">
          <ac:chgData name="Rathore, Arohi SBOBNG-PTIY/TLH" userId="a356d42e-f7d0-4b0d-a080-0107b0337583" providerId="ADAL" clId="{9B8602E7-B33E-4185-ACC8-1B3F7461AF55}" dt="2023-08-25T11:15:15.389" v="913" actId="26606"/>
          <ac:spMkLst>
            <pc:docMk/>
            <pc:sldMk cId="838651968" sldId="266"/>
            <ac:spMk id="29" creationId="{B78EDDD3-C548-48EF-B3CA-B290B17192AB}"/>
          </ac:spMkLst>
        </pc:spChg>
        <pc:picChg chg="add del mod">
          <ac:chgData name="Rathore, Arohi SBOBNG-PTIY/TLH" userId="a356d42e-f7d0-4b0d-a080-0107b0337583" providerId="ADAL" clId="{9B8602E7-B33E-4185-ACC8-1B3F7461AF55}" dt="2023-08-25T11:12:38.862" v="897" actId="931"/>
          <ac:picMkLst>
            <pc:docMk/>
            <pc:sldMk cId="838651968" sldId="266"/>
            <ac:picMk id="3" creationId="{9425B4A8-F4F4-A5AC-F639-A0B3F78904B5}"/>
          </ac:picMkLst>
        </pc:picChg>
        <pc:picChg chg="add del mod">
          <ac:chgData name="Rathore, Arohi SBOBNG-PTIY/TLH" userId="a356d42e-f7d0-4b0d-a080-0107b0337583" providerId="ADAL" clId="{9B8602E7-B33E-4185-ACC8-1B3F7461AF55}" dt="2023-08-25T11:12:38.862" v="897" actId="931"/>
          <ac:picMkLst>
            <pc:docMk/>
            <pc:sldMk cId="838651968" sldId="266"/>
            <ac:picMk id="5" creationId="{F1AFAA83-6E62-1A9F-F306-4275504A9D51}"/>
          </ac:picMkLst>
        </pc:picChg>
        <pc:picChg chg="add del mod">
          <ac:chgData name="Rathore, Arohi SBOBNG-PTIY/TLH" userId="a356d42e-f7d0-4b0d-a080-0107b0337583" providerId="ADAL" clId="{9B8602E7-B33E-4185-ACC8-1B3F7461AF55}" dt="2023-08-25T11:12:38.862" v="897" actId="931"/>
          <ac:picMkLst>
            <pc:docMk/>
            <pc:sldMk cId="838651968" sldId="266"/>
            <ac:picMk id="7" creationId="{DD7FC1A7-030A-1D14-C049-25B4DFC83219}"/>
          </ac:picMkLst>
        </pc:picChg>
        <pc:picChg chg="add del mod">
          <ac:chgData name="Rathore, Arohi SBOBNG-PTIY/TLH" userId="a356d42e-f7d0-4b0d-a080-0107b0337583" providerId="ADAL" clId="{9B8602E7-B33E-4185-ACC8-1B3F7461AF55}" dt="2023-08-25T11:12:38.862" v="897" actId="931"/>
          <ac:picMkLst>
            <pc:docMk/>
            <pc:sldMk cId="838651968" sldId="266"/>
            <ac:picMk id="9" creationId="{630539AA-E4AB-2EAF-3B42-732114059F0C}"/>
          </ac:picMkLst>
        </pc:picChg>
        <pc:picChg chg="add mod ord">
          <ac:chgData name="Rathore, Arohi SBOBNG-PTIY/TLH" userId="a356d42e-f7d0-4b0d-a080-0107b0337583" providerId="ADAL" clId="{9B8602E7-B33E-4185-ACC8-1B3F7461AF55}" dt="2023-08-25T11:15:15.389" v="913" actId="26606"/>
          <ac:picMkLst>
            <pc:docMk/>
            <pc:sldMk cId="838651968" sldId="266"/>
            <ac:picMk id="11" creationId="{9F56C7B0-1FE1-FBD3-A6BF-2746CE1386DB}"/>
          </ac:picMkLst>
        </pc:picChg>
        <pc:picChg chg="add mod ord">
          <ac:chgData name="Rathore, Arohi SBOBNG-PTIY/TLH" userId="a356d42e-f7d0-4b0d-a080-0107b0337583" providerId="ADAL" clId="{9B8602E7-B33E-4185-ACC8-1B3F7461AF55}" dt="2023-08-25T11:15:15.389" v="913" actId="26606"/>
          <ac:picMkLst>
            <pc:docMk/>
            <pc:sldMk cId="838651968" sldId="266"/>
            <ac:picMk id="13" creationId="{E8FAA2D8-2DEE-0AC2-7962-45956D8FD5A2}"/>
          </ac:picMkLst>
        </pc:picChg>
        <pc:picChg chg="add mod ord modCrop">
          <ac:chgData name="Rathore, Arohi SBOBNG-PTIY/TLH" userId="a356d42e-f7d0-4b0d-a080-0107b0337583" providerId="ADAL" clId="{9B8602E7-B33E-4185-ACC8-1B3F7461AF55}" dt="2023-08-25T11:19:35.771" v="931" actId="1076"/>
          <ac:picMkLst>
            <pc:docMk/>
            <pc:sldMk cId="838651968" sldId="266"/>
            <ac:picMk id="15" creationId="{2CA5C238-E85A-0F03-0B60-421780820FD8}"/>
          </ac:picMkLst>
        </pc:picChg>
        <pc:picChg chg="add mod">
          <ac:chgData name="Rathore, Arohi SBOBNG-PTIY/TLH" userId="a356d42e-f7d0-4b0d-a080-0107b0337583" providerId="ADAL" clId="{9B8602E7-B33E-4185-ACC8-1B3F7461AF55}" dt="2023-08-25T11:15:15.389" v="913" actId="26606"/>
          <ac:picMkLst>
            <pc:docMk/>
            <pc:sldMk cId="838651968" sldId="266"/>
            <ac:picMk id="17" creationId="{5AB1E267-3398-A07B-E630-61E1E2269107}"/>
          </ac:picMkLst>
        </pc:picChg>
      </pc:sldChg>
      <pc:sldChg chg="addSp delSp modSp new mod setBg">
        <pc:chgData name="Rathore, Arohi SBOBNG-PTIY/TLH" userId="a356d42e-f7d0-4b0d-a080-0107b0337583" providerId="ADAL" clId="{9B8602E7-B33E-4185-ACC8-1B3F7461AF55}" dt="2023-08-25T11:20:09.044" v="947" actId="26606"/>
        <pc:sldMkLst>
          <pc:docMk/>
          <pc:sldMk cId="447475709" sldId="267"/>
        </pc:sldMkLst>
        <pc:spChg chg="add del">
          <ac:chgData name="Rathore, Arohi SBOBNG-PTIY/TLH" userId="a356d42e-f7d0-4b0d-a080-0107b0337583" providerId="ADAL" clId="{9B8602E7-B33E-4185-ACC8-1B3F7461AF55}" dt="2023-08-25T11:20:09.028" v="946" actId="26606"/>
          <ac:spMkLst>
            <pc:docMk/>
            <pc:sldMk cId="447475709" sldId="267"/>
            <ac:spMk id="15" creationId="{36A1CAC3-A129-43F8-8881-63D3E319A7B5}"/>
          </ac:spMkLst>
        </pc:spChg>
        <pc:spChg chg="add del">
          <ac:chgData name="Rathore, Arohi SBOBNG-PTIY/TLH" userId="a356d42e-f7d0-4b0d-a080-0107b0337583" providerId="ADAL" clId="{9B8602E7-B33E-4185-ACC8-1B3F7461AF55}" dt="2023-08-25T11:20:09.028" v="946" actId="26606"/>
          <ac:spMkLst>
            <pc:docMk/>
            <pc:sldMk cId="447475709" sldId="267"/>
            <ac:spMk id="16" creationId="{B5CCE41C-FBFB-44B8-BE25-7F555613C150}"/>
          </ac:spMkLst>
        </pc:spChg>
        <pc:spChg chg="add del">
          <ac:chgData name="Rathore, Arohi SBOBNG-PTIY/TLH" userId="a356d42e-f7d0-4b0d-a080-0107b0337583" providerId="ADAL" clId="{9B8602E7-B33E-4185-ACC8-1B3F7461AF55}" dt="2023-08-25T11:20:03.258" v="940" actId="26606"/>
          <ac:spMkLst>
            <pc:docMk/>
            <pc:sldMk cId="447475709" sldId="267"/>
            <ac:spMk id="18" creationId="{262ABC4B-37D8-4218-BDD8-6DF6A00C0C80}"/>
          </ac:spMkLst>
        </pc:spChg>
        <pc:spChg chg="add del">
          <ac:chgData name="Rathore, Arohi SBOBNG-PTIY/TLH" userId="a356d42e-f7d0-4b0d-a080-0107b0337583" providerId="ADAL" clId="{9B8602E7-B33E-4185-ACC8-1B3F7461AF55}" dt="2023-08-25T11:20:05.032" v="942" actId="26606"/>
          <ac:spMkLst>
            <pc:docMk/>
            <pc:sldMk cId="447475709" sldId="267"/>
            <ac:spMk id="20" creationId="{4E8A7552-20E1-4F34-ADAB-C1DB6634D47E}"/>
          </ac:spMkLst>
        </pc:spChg>
        <pc:spChg chg="add del">
          <ac:chgData name="Rathore, Arohi SBOBNG-PTIY/TLH" userId="a356d42e-f7d0-4b0d-a080-0107b0337583" providerId="ADAL" clId="{9B8602E7-B33E-4185-ACC8-1B3F7461AF55}" dt="2023-08-25T11:20:05.032" v="942" actId="26606"/>
          <ac:spMkLst>
            <pc:docMk/>
            <pc:sldMk cId="447475709" sldId="267"/>
            <ac:spMk id="21" creationId="{799448F2-0E5B-42DA-B2D1-11A14E947BD4}"/>
          </ac:spMkLst>
        </pc:spChg>
        <pc:picChg chg="add del mod">
          <ac:chgData name="Rathore, Arohi SBOBNG-PTIY/TLH" userId="a356d42e-f7d0-4b0d-a080-0107b0337583" providerId="ADAL" clId="{9B8602E7-B33E-4185-ACC8-1B3F7461AF55}" dt="2023-08-25T11:19:16.301" v="929" actId="931"/>
          <ac:picMkLst>
            <pc:docMk/>
            <pc:sldMk cId="447475709" sldId="267"/>
            <ac:picMk id="3" creationId="{7C4B2AA6-5BD7-7185-C8C3-328EEA1B507A}"/>
          </ac:picMkLst>
        </pc:picChg>
        <pc:picChg chg="add del mod">
          <ac:chgData name="Rathore, Arohi SBOBNG-PTIY/TLH" userId="a356d42e-f7d0-4b0d-a080-0107b0337583" providerId="ADAL" clId="{9B8602E7-B33E-4185-ACC8-1B3F7461AF55}" dt="2023-08-25T11:19:16.301" v="929" actId="931"/>
          <ac:picMkLst>
            <pc:docMk/>
            <pc:sldMk cId="447475709" sldId="267"/>
            <ac:picMk id="5" creationId="{D7DF9B6D-24BA-49DD-D84A-9B170C25056D}"/>
          </ac:picMkLst>
        </pc:picChg>
        <pc:picChg chg="add del mod">
          <ac:chgData name="Rathore, Arohi SBOBNG-PTIY/TLH" userId="a356d42e-f7d0-4b0d-a080-0107b0337583" providerId="ADAL" clId="{9B8602E7-B33E-4185-ACC8-1B3F7461AF55}" dt="2023-08-25T11:19:16.301" v="929" actId="931"/>
          <ac:picMkLst>
            <pc:docMk/>
            <pc:sldMk cId="447475709" sldId="267"/>
            <ac:picMk id="7" creationId="{01448365-67D8-F551-97AC-BA8E1EE5142A}"/>
          </ac:picMkLst>
        </pc:picChg>
        <pc:picChg chg="add mod ord">
          <ac:chgData name="Rathore, Arohi SBOBNG-PTIY/TLH" userId="a356d42e-f7d0-4b0d-a080-0107b0337583" providerId="ADAL" clId="{9B8602E7-B33E-4185-ACC8-1B3F7461AF55}" dt="2023-08-25T11:20:09.044" v="947" actId="26606"/>
          <ac:picMkLst>
            <pc:docMk/>
            <pc:sldMk cId="447475709" sldId="267"/>
            <ac:picMk id="9" creationId="{F7BDE4E7-C840-3326-42C8-31678F29F1B8}"/>
          </ac:picMkLst>
        </pc:picChg>
        <pc:picChg chg="add mod ord">
          <ac:chgData name="Rathore, Arohi SBOBNG-PTIY/TLH" userId="a356d42e-f7d0-4b0d-a080-0107b0337583" providerId="ADAL" clId="{9B8602E7-B33E-4185-ACC8-1B3F7461AF55}" dt="2023-08-25T11:20:09.044" v="947" actId="26606"/>
          <ac:picMkLst>
            <pc:docMk/>
            <pc:sldMk cId="447475709" sldId="267"/>
            <ac:picMk id="11" creationId="{6AC8F9F2-173B-B8C6-8C3F-CE255C60CABD}"/>
          </ac:picMkLst>
        </pc:picChg>
        <pc:picChg chg="add mod ord">
          <ac:chgData name="Rathore, Arohi SBOBNG-PTIY/TLH" userId="a356d42e-f7d0-4b0d-a080-0107b0337583" providerId="ADAL" clId="{9B8602E7-B33E-4185-ACC8-1B3F7461AF55}" dt="2023-08-25T11:20:09.044" v="947" actId="26606"/>
          <ac:picMkLst>
            <pc:docMk/>
            <pc:sldMk cId="447475709" sldId="267"/>
            <ac:picMk id="13" creationId="{E4DCBE8D-B904-6D78-B1ED-1F6463CB35F9}"/>
          </ac:picMkLst>
        </pc:picChg>
        <pc:cxnChg chg="add">
          <ac:chgData name="Rathore, Arohi SBOBNG-PTIY/TLH" userId="a356d42e-f7d0-4b0d-a080-0107b0337583" providerId="ADAL" clId="{9B8602E7-B33E-4185-ACC8-1B3F7461AF55}" dt="2023-08-25T11:20:09.044" v="947" actId="26606"/>
          <ac:cxnSpMkLst>
            <pc:docMk/>
            <pc:sldMk cId="447475709" sldId="267"/>
            <ac:cxnSpMk id="19" creationId="{DCD67800-37AC-4E14-89B0-F79DCB3FB86D}"/>
          </ac:cxnSpMkLst>
        </pc:cxnChg>
        <pc:cxnChg chg="add">
          <ac:chgData name="Rathore, Arohi SBOBNG-PTIY/TLH" userId="a356d42e-f7d0-4b0d-a080-0107b0337583" providerId="ADAL" clId="{9B8602E7-B33E-4185-ACC8-1B3F7461AF55}" dt="2023-08-25T11:20:09.044" v="947" actId="26606"/>
          <ac:cxnSpMkLst>
            <pc:docMk/>
            <pc:sldMk cId="447475709" sldId="267"/>
            <ac:cxnSpMk id="22" creationId="{20F1788F-A5AE-4188-8274-F7F2E3833ECD}"/>
          </ac:cxnSpMkLst>
        </pc:cxnChg>
      </pc:sldChg>
      <pc:sldChg chg="addSp delSp modSp new mod setBg">
        <pc:chgData name="Rathore, Arohi SBOBNG-PTIY/TLH" userId="a356d42e-f7d0-4b0d-a080-0107b0337583" providerId="ADAL" clId="{9B8602E7-B33E-4185-ACC8-1B3F7461AF55}" dt="2023-08-25T11:03:31.808" v="872" actId="26606"/>
        <pc:sldMkLst>
          <pc:docMk/>
          <pc:sldMk cId="3570076249" sldId="268"/>
        </pc:sldMkLst>
        <pc:spChg chg="add del">
          <ac:chgData name="Rathore, Arohi SBOBNG-PTIY/TLH" userId="a356d42e-f7d0-4b0d-a080-0107b0337583" providerId="ADAL" clId="{9B8602E7-B33E-4185-ACC8-1B3F7461AF55}" dt="2023-08-25T11:03:19.884" v="863" actId="26606"/>
          <ac:spMkLst>
            <pc:docMk/>
            <pc:sldMk cId="3570076249" sldId="268"/>
            <ac:spMk id="10" creationId="{6A413FA1-397F-46E2-A861-9BA093EFAA2D}"/>
          </ac:spMkLst>
        </pc:spChg>
        <pc:spChg chg="add del">
          <ac:chgData name="Rathore, Arohi SBOBNG-PTIY/TLH" userId="a356d42e-f7d0-4b0d-a080-0107b0337583" providerId="ADAL" clId="{9B8602E7-B33E-4185-ACC8-1B3F7461AF55}" dt="2023-08-25T11:03:19.884" v="863" actId="26606"/>
          <ac:spMkLst>
            <pc:docMk/>
            <pc:sldMk cId="3570076249" sldId="268"/>
            <ac:spMk id="12" creationId="{884B308B-0C51-4BF8-8534-E8A749AC99A6}"/>
          </ac:spMkLst>
        </pc:spChg>
        <pc:spChg chg="add del">
          <ac:chgData name="Rathore, Arohi SBOBNG-PTIY/TLH" userId="a356d42e-f7d0-4b0d-a080-0107b0337583" providerId="ADAL" clId="{9B8602E7-B33E-4185-ACC8-1B3F7461AF55}" dt="2023-08-25T11:03:23.744" v="865" actId="26606"/>
          <ac:spMkLst>
            <pc:docMk/>
            <pc:sldMk cId="3570076249" sldId="268"/>
            <ac:spMk id="14" creationId="{1CAB09B8-D77F-4FE0-AC8E-DD605CE51ED8}"/>
          </ac:spMkLst>
        </pc:spChg>
        <pc:spChg chg="add del">
          <ac:chgData name="Rathore, Arohi SBOBNG-PTIY/TLH" userId="a356d42e-f7d0-4b0d-a080-0107b0337583" providerId="ADAL" clId="{9B8602E7-B33E-4185-ACC8-1B3F7461AF55}" dt="2023-08-25T11:03:25.111" v="867" actId="26606"/>
          <ac:spMkLst>
            <pc:docMk/>
            <pc:sldMk cId="3570076249" sldId="268"/>
            <ac:spMk id="16" creationId="{05C87F97-50F5-4D43-9B71-C1D6EBA8B50E}"/>
          </ac:spMkLst>
        </pc:spChg>
        <pc:spChg chg="add del">
          <ac:chgData name="Rathore, Arohi SBOBNG-PTIY/TLH" userId="a356d42e-f7d0-4b0d-a080-0107b0337583" providerId="ADAL" clId="{9B8602E7-B33E-4185-ACC8-1B3F7461AF55}" dt="2023-08-25T11:03:25.111" v="867" actId="26606"/>
          <ac:spMkLst>
            <pc:docMk/>
            <pc:sldMk cId="3570076249" sldId="268"/>
            <ac:spMk id="17" creationId="{630B870F-AD2B-4960-A146-712A43F0FE2A}"/>
          </ac:spMkLst>
        </pc:spChg>
        <pc:spChg chg="add del">
          <ac:chgData name="Rathore, Arohi SBOBNG-PTIY/TLH" userId="a356d42e-f7d0-4b0d-a080-0107b0337583" providerId="ADAL" clId="{9B8602E7-B33E-4185-ACC8-1B3F7461AF55}" dt="2023-08-25T11:03:25.111" v="867" actId="26606"/>
          <ac:spMkLst>
            <pc:docMk/>
            <pc:sldMk cId="3570076249" sldId="268"/>
            <ac:spMk id="18" creationId="{4E7B0291-482C-4D02-AEC6-85BE052BE9E4}"/>
          </ac:spMkLst>
        </pc:spChg>
        <pc:spChg chg="add del">
          <ac:chgData name="Rathore, Arohi SBOBNG-PTIY/TLH" userId="a356d42e-f7d0-4b0d-a080-0107b0337583" providerId="ADAL" clId="{9B8602E7-B33E-4185-ACC8-1B3F7461AF55}" dt="2023-08-25T11:03:25.111" v="867" actId="26606"/>
          <ac:spMkLst>
            <pc:docMk/>
            <pc:sldMk cId="3570076249" sldId="268"/>
            <ac:spMk id="19" creationId="{7A724E19-CD8F-426C-BE70-7049BA896187}"/>
          </ac:spMkLst>
        </pc:spChg>
        <pc:spChg chg="add del">
          <ac:chgData name="Rathore, Arohi SBOBNG-PTIY/TLH" userId="a356d42e-f7d0-4b0d-a080-0107b0337583" providerId="ADAL" clId="{9B8602E7-B33E-4185-ACC8-1B3F7461AF55}" dt="2023-08-25T11:03:25.111" v="867" actId="26606"/>
          <ac:spMkLst>
            <pc:docMk/>
            <pc:sldMk cId="3570076249" sldId="268"/>
            <ac:spMk id="20" creationId="{D661C5D2-8711-46AB-9AFC-243849E6E05C}"/>
          </ac:spMkLst>
        </pc:spChg>
        <pc:spChg chg="add del">
          <ac:chgData name="Rathore, Arohi SBOBNG-PTIY/TLH" userId="a356d42e-f7d0-4b0d-a080-0107b0337583" providerId="ADAL" clId="{9B8602E7-B33E-4185-ACC8-1B3F7461AF55}" dt="2023-08-25T11:03:29.649" v="869" actId="26606"/>
          <ac:spMkLst>
            <pc:docMk/>
            <pc:sldMk cId="3570076249" sldId="268"/>
            <ac:spMk id="22" creationId="{46D75838-7FA2-4AAF-9C77-E34C3B4AD969}"/>
          </ac:spMkLst>
        </pc:spChg>
        <pc:spChg chg="add del">
          <ac:chgData name="Rathore, Arohi SBOBNG-PTIY/TLH" userId="a356d42e-f7d0-4b0d-a080-0107b0337583" providerId="ADAL" clId="{9B8602E7-B33E-4185-ACC8-1B3F7461AF55}" dt="2023-08-25T11:03:29.649" v="869" actId="26606"/>
          <ac:spMkLst>
            <pc:docMk/>
            <pc:sldMk cId="3570076249" sldId="268"/>
            <ac:spMk id="23" creationId="{206B0C47-1CFB-42F6-B66C-063C5B601FE4}"/>
          </ac:spMkLst>
        </pc:spChg>
        <pc:spChg chg="add del">
          <ac:chgData name="Rathore, Arohi SBOBNG-PTIY/TLH" userId="a356d42e-f7d0-4b0d-a080-0107b0337583" providerId="ADAL" clId="{9B8602E7-B33E-4185-ACC8-1B3F7461AF55}" dt="2023-08-25T11:03:29.649" v="869" actId="26606"/>
          <ac:spMkLst>
            <pc:docMk/>
            <pc:sldMk cId="3570076249" sldId="268"/>
            <ac:spMk id="24" creationId="{7F85B938-6BC7-4B98-9953-B70B364657BA}"/>
          </ac:spMkLst>
        </pc:spChg>
        <pc:spChg chg="add del">
          <ac:chgData name="Rathore, Arohi SBOBNG-PTIY/TLH" userId="a356d42e-f7d0-4b0d-a080-0107b0337583" providerId="ADAL" clId="{9B8602E7-B33E-4185-ACC8-1B3F7461AF55}" dt="2023-08-25T11:03:31.808" v="871" actId="26606"/>
          <ac:spMkLst>
            <pc:docMk/>
            <pc:sldMk cId="3570076249" sldId="268"/>
            <ac:spMk id="26" creationId="{6A413FA1-397F-46E2-A861-9BA093EFAA2D}"/>
          </ac:spMkLst>
        </pc:spChg>
        <pc:spChg chg="add del">
          <ac:chgData name="Rathore, Arohi SBOBNG-PTIY/TLH" userId="a356d42e-f7d0-4b0d-a080-0107b0337583" providerId="ADAL" clId="{9B8602E7-B33E-4185-ACC8-1B3F7461AF55}" dt="2023-08-25T11:03:31.808" v="871" actId="26606"/>
          <ac:spMkLst>
            <pc:docMk/>
            <pc:sldMk cId="3570076249" sldId="268"/>
            <ac:spMk id="27" creationId="{884B308B-0C51-4BF8-8534-E8A749AC99A6}"/>
          </ac:spMkLst>
        </pc:spChg>
        <pc:spChg chg="add">
          <ac:chgData name="Rathore, Arohi SBOBNG-PTIY/TLH" userId="a356d42e-f7d0-4b0d-a080-0107b0337583" providerId="ADAL" clId="{9B8602E7-B33E-4185-ACC8-1B3F7461AF55}" dt="2023-08-25T11:03:31.808" v="872" actId="26606"/>
          <ac:spMkLst>
            <pc:docMk/>
            <pc:sldMk cId="3570076249" sldId="268"/>
            <ac:spMk id="29" creationId="{0F8869C9-EDD7-4330-BB50-CBD232CA2316}"/>
          </ac:spMkLst>
        </pc:spChg>
        <pc:picChg chg="add mod ord">
          <ac:chgData name="Rathore, Arohi SBOBNG-PTIY/TLH" userId="a356d42e-f7d0-4b0d-a080-0107b0337583" providerId="ADAL" clId="{9B8602E7-B33E-4185-ACC8-1B3F7461AF55}" dt="2023-08-25T11:03:31.808" v="872" actId="26606"/>
          <ac:picMkLst>
            <pc:docMk/>
            <pc:sldMk cId="3570076249" sldId="268"/>
            <ac:picMk id="3" creationId="{C904B5DF-F250-CED8-F371-980F072A4163}"/>
          </ac:picMkLst>
        </pc:picChg>
        <pc:picChg chg="add mod">
          <ac:chgData name="Rathore, Arohi SBOBNG-PTIY/TLH" userId="a356d42e-f7d0-4b0d-a080-0107b0337583" providerId="ADAL" clId="{9B8602E7-B33E-4185-ACC8-1B3F7461AF55}" dt="2023-08-25T11:03:31.808" v="872" actId="26606"/>
          <ac:picMkLst>
            <pc:docMk/>
            <pc:sldMk cId="3570076249" sldId="268"/>
            <ac:picMk id="5" creationId="{5CEFBB86-67DD-B29D-E983-31D259BBCD81}"/>
          </ac:picMkLst>
        </pc:picChg>
      </pc:sldChg>
      <pc:sldChg chg="new del">
        <pc:chgData name="Rathore, Arohi SBOBNG-PTIY/TLH" userId="a356d42e-f7d0-4b0d-a080-0107b0337583" providerId="ADAL" clId="{9B8602E7-B33E-4185-ACC8-1B3F7461AF55}" dt="2023-08-25T11:20:23.321" v="949" actId="47"/>
        <pc:sldMkLst>
          <pc:docMk/>
          <pc:sldMk cId="2491712519" sldId="269"/>
        </pc:sldMkLst>
      </pc:sldChg>
      <pc:sldChg chg="addSp modSp new mod setBg">
        <pc:chgData name="Rathore, Arohi SBOBNG-PTIY/TLH" userId="a356d42e-f7d0-4b0d-a080-0107b0337583" providerId="ADAL" clId="{9B8602E7-B33E-4185-ACC8-1B3F7461AF55}" dt="2023-08-25T11:58:45.707" v="960" actId="962"/>
        <pc:sldMkLst>
          <pc:docMk/>
          <pc:sldMk cId="3199042785" sldId="269"/>
        </pc:sldMkLst>
        <pc:spChg chg="add">
          <ac:chgData name="Rathore, Arohi SBOBNG-PTIY/TLH" userId="a356d42e-f7d0-4b0d-a080-0107b0337583" providerId="ADAL" clId="{9B8602E7-B33E-4185-ACC8-1B3F7461AF55}" dt="2023-08-25T11:58:45.583" v="954" actId="26606"/>
          <ac:spMkLst>
            <pc:docMk/>
            <pc:sldMk cId="3199042785" sldId="269"/>
            <ac:spMk id="14" creationId="{E8DC6FCD-811B-436E-9FEE-FC957486CD7E}"/>
          </ac:spMkLst>
        </pc:spChg>
        <pc:picChg chg="add mod ord">
          <ac:chgData name="Rathore, Arohi SBOBNG-PTIY/TLH" userId="a356d42e-f7d0-4b0d-a080-0107b0337583" providerId="ADAL" clId="{9B8602E7-B33E-4185-ACC8-1B3F7461AF55}" dt="2023-08-25T11:58:45.707" v="960" actId="962"/>
          <ac:picMkLst>
            <pc:docMk/>
            <pc:sldMk cId="3199042785" sldId="269"/>
            <ac:picMk id="3" creationId="{FC1DFE67-B75E-61A2-B4B7-5302100AC437}"/>
          </ac:picMkLst>
        </pc:picChg>
        <pc:picChg chg="add mod ord">
          <ac:chgData name="Rathore, Arohi SBOBNG-PTIY/TLH" userId="a356d42e-f7d0-4b0d-a080-0107b0337583" providerId="ADAL" clId="{9B8602E7-B33E-4185-ACC8-1B3F7461AF55}" dt="2023-08-25T11:58:45.707" v="960" actId="962"/>
          <ac:picMkLst>
            <pc:docMk/>
            <pc:sldMk cId="3199042785" sldId="269"/>
            <ac:picMk id="5" creationId="{D00BF9D9-B501-C6BD-EED4-4423A845B44F}"/>
          </ac:picMkLst>
        </pc:picChg>
        <pc:picChg chg="add mod">
          <ac:chgData name="Rathore, Arohi SBOBNG-PTIY/TLH" userId="a356d42e-f7d0-4b0d-a080-0107b0337583" providerId="ADAL" clId="{9B8602E7-B33E-4185-ACC8-1B3F7461AF55}" dt="2023-08-25T11:58:45.707" v="960" actId="962"/>
          <ac:picMkLst>
            <pc:docMk/>
            <pc:sldMk cId="3199042785" sldId="269"/>
            <ac:picMk id="7" creationId="{F2405B71-38FB-5586-6691-7A90BD157010}"/>
          </ac:picMkLst>
        </pc:picChg>
        <pc:picChg chg="add mod">
          <ac:chgData name="Rathore, Arohi SBOBNG-PTIY/TLH" userId="a356d42e-f7d0-4b0d-a080-0107b0337583" providerId="ADAL" clId="{9B8602E7-B33E-4185-ACC8-1B3F7461AF55}" dt="2023-08-25T11:58:45.707" v="960" actId="962"/>
          <ac:picMkLst>
            <pc:docMk/>
            <pc:sldMk cId="3199042785" sldId="269"/>
            <ac:picMk id="9" creationId="{2E45879E-48CD-CAAA-A470-0FE825239F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B38D1-F045-4262-ADCF-4306B6E59712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0BBF-30E9-4E71-ACC2-C868184A6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E0BBF-30E9-4E71-ACC2-C868184A66A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7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6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5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4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6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4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47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5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7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2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0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4AC989-9713-4358-A018-2FCD9DABE73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062480-83A9-451A-B36D-D7044447C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8C1-BBD9-16D3-E7E7-CE9A0422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JOURNEY SCRAPBOOK</a:t>
            </a:r>
            <a:br>
              <a:rPr lang="en-IN" dirty="0"/>
            </a:br>
            <a:r>
              <a:rPr lang="en-IN" dirty="0"/>
              <a:t>WEEK – 1</a:t>
            </a:r>
            <a:br>
              <a:rPr lang="en-IN" dirty="0"/>
            </a:br>
            <a:r>
              <a:rPr lang="en-IN" dirty="0"/>
              <a:t>Arohi Rathore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71E10-72B7-5F8D-7396-4DAFAE64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6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2A9-3EE9-F0CB-806C-4297DC1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B0CB-EC5E-4FBE-2E67-06CFB166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DevOps, Software Development, DevOps Life Cycle, DevOps Tools-</a:t>
            </a:r>
            <a:r>
              <a:rPr lang="en-US" dirty="0" err="1"/>
              <a:t>Github</a:t>
            </a:r>
            <a:r>
              <a:rPr lang="en-US" dirty="0"/>
              <a:t> actions, DevOps Stages</a:t>
            </a:r>
          </a:p>
          <a:p>
            <a:r>
              <a:rPr lang="en-US" dirty="0"/>
              <a:t>Introduction to CI, Advantages of GitHub Actions, Difference between CI and CD, Introduction to GitHub Actions</a:t>
            </a:r>
          </a:p>
          <a:p>
            <a:r>
              <a:rPr lang="en-US" dirty="0"/>
              <a:t>Need of GitHub Actions in DevOps Culture </a:t>
            </a:r>
          </a:p>
          <a:p>
            <a:r>
              <a:rPr lang="en-US" dirty="0"/>
              <a:t>GitHub Actions, Knowing Actions / Events in GitHub Actions, Understanding YAML for GitHub Actions</a:t>
            </a:r>
          </a:p>
          <a:p>
            <a:r>
              <a:rPr lang="en-US" dirty="0"/>
              <a:t>Introduction to Building Pipelines, Trigger GitHub actions with GitHub</a:t>
            </a:r>
          </a:p>
          <a:p>
            <a:r>
              <a:rPr lang="en-US" dirty="0"/>
              <a:t>Trigger GitHub Actions on PR , Feature to Main or on events, Creating workflow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83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large screen&#10;&#10;Description automatically generated">
            <a:extLst>
              <a:ext uri="{FF2B5EF4-FFF2-40B4-BE49-F238E27FC236}">
                <a16:creationId xmlns:a16="http://schemas.microsoft.com/office/drawing/2014/main" id="{6AC8F9F2-173B-B8C6-8C3F-CE255C60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1" y="1123527"/>
            <a:ext cx="3453600" cy="4604800"/>
          </a:xfrm>
          <a:prstGeom prst="rect">
            <a:avLst/>
          </a:prstGeom>
        </p:spPr>
      </p:pic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aper with writing on it&#10;&#10;Description automatically generated">
            <a:extLst>
              <a:ext uri="{FF2B5EF4-FFF2-40B4-BE49-F238E27FC236}">
                <a16:creationId xmlns:a16="http://schemas.microsoft.com/office/drawing/2014/main" id="{E4DCBE8D-B904-6D78-B1ED-1F6463CB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435470"/>
            <a:ext cx="3537345" cy="1980913"/>
          </a:xfrm>
          <a:prstGeom prst="rect">
            <a:avLst/>
          </a:prstGeom>
        </p:spPr>
      </p:pic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screen shot&#10;&#10;Description automatically generated">
            <a:extLst>
              <a:ext uri="{FF2B5EF4-FFF2-40B4-BE49-F238E27FC236}">
                <a16:creationId xmlns:a16="http://schemas.microsoft.com/office/drawing/2014/main" id="{F7BDE4E7-C840-3326-42C8-31678F29F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07008"/>
            <a:ext cx="3517120" cy="2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1CD2-403E-C95C-6C7B-3ED6466E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DD66-0301-B531-383B-DCA00DFA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cloud architecture, Introduction to SaaS</a:t>
            </a:r>
          </a:p>
          <a:p>
            <a:r>
              <a:rPr lang="en-US" dirty="0"/>
              <a:t>What is cloud native application, What is Infrastructure as Code</a:t>
            </a:r>
          </a:p>
          <a:p>
            <a:r>
              <a:rPr lang="en-US" dirty="0"/>
              <a:t>Introduction to Azure</a:t>
            </a:r>
          </a:p>
          <a:p>
            <a:r>
              <a:rPr lang="en-US" dirty="0"/>
              <a:t>Creating an instance(VM)</a:t>
            </a:r>
          </a:p>
          <a:p>
            <a:r>
              <a:rPr lang="en-US" dirty="0"/>
              <a:t>cloud support for the real time applications</a:t>
            </a:r>
          </a:p>
          <a:p>
            <a:r>
              <a:rPr lang="en-US" dirty="0"/>
              <a:t>Explore the other services like IAAS PAAS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7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computer screen with a white and green screen&#10;&#10;Description automatically generated">
            <a:extLst>
              <a:ext uri="{FF2B5EF4-FFF2-40B4-BE49-F238E27FC236}">
                <a16:creationId xmlns:a16="http://schemas.microsoft.com/office/drawing/2014/main" id="{F2405B71-38FB-5586-6691-7A90BD15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7" r="-2" b="1208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E45879E-48CD-CAAA-A470-0FE82523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8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3" name="Picture 2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FC1DFE67-B75E-61A2-B4B7-5302100AC4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9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5" name="Picture 4" descr="A computer screen with a white background&#10;&#10;Description automatically generated">
            <a:extLst>
              <a:ext uri="{FF2B5EF4-FFF2-40B4-BE49-F238E27FC236}">
                <a16:creationId xmlns:a16="http://schemas.microsoft.com/office/drawing/2014/main" id="{D00BF9D9-B501-C6BD-EED4-4423A845B4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r="2" b="18775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1B2E-9A75-AD39-008F-DD5BFF1B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35C8-FF6E-830A-90C2-63698FDA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Business Analysis Requirement Analysis-Functional and </a:t>
            </a:r>
            <a:r>
              <a:rPr lang="en-US" dirty="0" err="1"/>
              <a:t>NonFunctional</a:t>
            </a:r>
            <a:r>
              <a:rPr lang="en-US" dirty="0"/>
              <a:t> Types of requirements Elicitation, Modelling and Management techniques.</a:t>
            </a:r>
          </a:p>
          <a:p>
            <a:r>
              <a:rPr lang="en-US" dirty="0"/>
              <a:t>Requirement Traceability. Project management Basics Software engineering methodologies,</a:t>
            </a:r>
          </a:p>
          <a:p>
            <a:r>
              <a:rPr lang="en-US" dirty="0"/>
              <a:t>Understand waterfall and Agile methodology and explain the difference, Project management methodologies.</a:t>
            </a:r>
          </a:p>
          <a:p>
            <a:r>
              <a:rPr lang="en-US" dirty="0"/>
              <a:t>Introduction to agile practices, Roles in Agile</a:t>
            </a:r>
          </a:p>
          <a:p>
            <a:r>
              <a:rPr lang="en-IN" dirty="0" err="1"/>
              <a:t>AzureDevOps</a:t>
            </a:r>
            <a:r>
              <a:rPr lang="en-IN" dirty="0"/>
              <a:t> - Tool Walkthrough, </a:t>
            </a:r>
            <a:r>
              <a:rPr lang="en-US" dirty="0"/>
              <a:t>Creating Epic, User story, Task, Sub task (Epic, Feature, PBI, Task)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81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F8869C9-EDD7-4330-BB50-CBD232CA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934314-8527-1BD6-9F89-51EBB82D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r="19217" b="-1"/>
          <a:stretch/>
        </p:blipFill>
        <p:spPr>
          <a:xfrm>
            <a:off x="643468" y="643467"/>
            <a:ext cx="4010828" cy="5571066"/>
          </a:xfrm>
          <a:prstGeom prst="rect">
            <a:avLst/>
          </a:prstGeom>
        </p:spPr>
      </p:pic>
      <p:pic>
        <p:nvPicPr>
          <p:cNvPr id="3" name="Picture 2" descr="A computer screen with a person working on a computer&#10;&#10;Description automatically generated">
            <a:extLst>
              <a:ext uri="{FF2B5EF4-FFF2-40B4-BE49-F238E27FC236}">
                <a16:creationId xmlns:a16="http://schemas.microsoft.com/office/drawing/2014/main" id="{E6CF6897-E7D1-1129-A76D-01B14E52D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4958" b="-1"/>
          <a:stretch/>
        </p:blipFill>
        <p:spPr>
          <a:xfrm>
            <a:off x="4815161" y="643467"/>
            <a:ext cx="67333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1FC-40ED-F773-E13D-65C02FC9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122C-339B-5B93-ADD7-C0C33299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Choosing the board for development - Sprint ,Creating / Customizing the process</a:t>
            </a:r>
          </a:p>
          <a:p>
            <a:r>
              <a:rPr lang="en-US" dirty="0"/>
              <a:t>product backlog, To derive sprint backlog from product backlogs, Knowing which backlog to be part of sprint , Scrum fundamentals, Capturing these using </a:t>
            </a:r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How to create a bug, Understanding Workflow, Re-creating bug as a task, and closing/Working, Defect injection and Defect detection, Track rework efforts</a:t>
            </a:r>
          </a:p>
          <a:p>
            <a:r>
              <a:rPr lang="en-US" dirty="0"/>
              <a:t>Understanding roadmap, time &amp; effort estimation, </a:t>
            </a:r>
            <a:r>
              <a:rPr lang="en-US" dirty="0" err="1"/>
              <a:t>Analysing</a:t>
            </a:r>
            <a:r>
              <a:rPr lang="en-US" dirty="0"/>
              <a:t> 8 point story estimation for every sprint</a:t>
            </a:r>
          </a:p>
          <a:p>
            <a:r>
              <a:rPr lang="en-US" dirty="0"/>
              <a:t>Burndown chart, downstream chart, velocity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0F8869C9-EDD7-4330-BB50-CBD232CA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CEFBB86-67DD-B29D-E983-31D259BBC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r="23305" b="-1"/>
          <a:stretch/>
        </p:blipFill>
        <p:spPr>
          <a:xfrm>
            <a:off x="643468" y="643467"/>
            <a:ext cx="4010828" cy="557106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04B5DF-F250-CED8-F371-980F072A4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1283" b="-1"/>
          <a:stretch/>
        </p:blipFill>
        <p:spPr>
          <a:xfrm>
            <a:off x="4815161" y="643467"/>
            <a:ext cx="67333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DF6E-F3F0-D30B-9AA7-EC7B9E41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869B-3357-6410-65CD-BA6CCCFB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DBMS,</a:t>
            </a:r>
          </a:p>
          <a:p>
            <a:r>
              <a:rPr lang="en-US" dirty="0"/>
              <a:t>Differentiate between DB, DBMS, Normalization</a:t>
            </a:r>
          </a:p>
          <a:p>
            <a:r>
              <a:rPr lang="en-US" dirty="0"/>
              <a:t>Introduction to SQL Server, NoSQL DB, difference between </a:t>
            </a:r>
            <a:r>
              <a:rPr lang="en-US" dirty="0" err="1"/>
              <a:t>sql</a:t>
            </a:r>
            <a:r>
              <a:rPr lang="en-US" dirty="0"/>
              <a:t> server and </a:t>
            </a:r>
            <a:r>
              <a:rPr lang="en-US" dirty="0" err="1"/>
              <a:t>Nosql</a:t>
            </a:r>
            <a:r>
              <a:rPr lang="en-US" dirty="0"/>
              <a:t> server</a:t>
            </a:r>
          </a:p>
          <a:p>
            <a:r>
              <a:rPr lang="en-US" dirty="0"/>
              <a:t>Writing simple Queries, Group by, having, order by clause </a:t>
            </a:r>
          </a:p>
          <a:p>
            <a:r>
              <a:rPr lang="en-IN" dirty="0"/>
              <a:t>Introduction to aggregation, Complex queries using joins - natural join </a:t>
            </a:r>
          </a:p>
          <a:p>
            <a:r>
              <a:rPr lang="en-US" dirty="0"/>
              <a:t>Subqueries and types of subqueries, any, all , </a:t>
            </a:r>
            <a:r>
              <a:rPr lang="en-US" dirty="0" err="1"/>
              <a:t>exisits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7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A group of people in front of a projector screen&#10;&#10;Description automatically generated">
            <a:extLst>
              <a:ext uri="{FF2B5EF4-FFF2-40B4-BE49-F238E27FC236}">
                <a16:creationId xmlns:a16="http://schemas.microsoft.com/office/drawing/2014/main" id="{9DDD899F-69D9-4261-7954-6A1829797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6" r="-2" b="20247"/>
          <a:stretch/>
        </p:blipFill>
        <p:spPr>
          <a:xfrm>
            <a:off x="321734" y="321733"/>
            <a:ext cx="5674894" cy="3030842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94D7C85B-0FE7-3697-A450-61909E1F8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r="18439" b="-1"/>
          <a:stretch/>
        </p:blipFill>
        <p:spPr>
          <a:xfrm>
            <a:off x="321735" y="3524289"/>
            <a:ext cx="2676579" cy="2776517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9F5B70E-8F09-E88F-B39A-252BA1C9B4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r="12948" b="5"/>
          <a:stretch/>
        </p:blipFill>
        <p:spPr>
          <a:xfrm>
            <a:off x="3159553" y="3514855"/>
            <a:ext cx="2837076" cy="2785951"/>
          </a:xfrm>
          <a:prstGeom prst="rect">
            <a:avLst/>
          </a:prstGeom>
        </p:spPr>
      </p:pic>
      <p:pic>
        <p:nvPicPr>
          <p:cNvPr id="13" name="Picture 12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47341412-FCA1-E09C-9D2F-8F075F1BC0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r="19709" b="-1"/>
          <a:stretch/>
        </p:blipFill>
        <p:spPr>
          <a:xfrm>
            <a:off x="6195373" y="321733"/>
            <a:ext cx="5674892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0D31-3432-6D67-1AF4-6D9C2A79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EC2-AEB7-8A8B-C68C-721E8711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Software Testing, Need for Software Testing, Testing throughout the software cycle, Software Test Life Cycle, SDLC v/s STLC</a:t>
            </a:r>
          </a:p>
          <a:p>
            <a:r>
              <a:rPr lang="en-IN" dirty="0"/>
              <a:t>Understanding Testing Triangle, Comparing ideologies of TDD/BDD/ATDD/DDD/MDD</a:t>
            </a:r>
          </a:p>
          <a:p>
            <a:r>
              <a:rPr lang="en-US" dirty="0"/>
              <a:t>Introduction to  manual testing, automation, unit, regression, system, Integration, UAT, etc., </a:t>
            </a:r>
          </a:p>
          <a:p>
            <a:r>
              <a:rPr lang="en-US" dirty="0"/>
              <a:t>Differentiate between white / Grey / Black box testing, Writing your first test case, Ignoring testcases </a:t>
            </a:r>
          </a:p>
          <a:p>
            <a:r>
              <a:rPr lang="en-US" dirty="0"/>
              <a:t>Need of TDD, Introduction to Mocking, Understanding the need of ATDD, Introduction to </a:t>
            </a:r>
            <a:r>
              <a:rPr lang="en-US" dirty="0" err="1"/>
              <a:t>Fitnesse</a:t>
            </a:r>
            <a:r>
              <a:rPr lang="en-US" dirty="0"/>
              <a:t>, Testing Simple Calculator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70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8EDDD3-C548-48EF-B3CA-B290B171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CA5C238-E85A-0F03-0B60-421780820F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-3796" r="52185" b="3797"/>
          <a:stretch/>
        </p:blipFill>
        <p:spPr>
          <a:xfrm>
            <a:off x="196731" y="-67147"/>
            <a:ext cx="3809612" cy="6524936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9F56C7B0-1FE1-FBD3-A6BF-2746CE1386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3" r="28176" b="1"/>
          <a:stretch/>
        </p:blipFill>
        <p:spPr>
          <a:xfrm>
            <a:off x="4196497" y="166533"/>
            <a:ext cx="3797618" cy="6524936"/>
          </a:xfrm>
          <a:prstGeom prst="rect">
            <a:avLst/>
          </a:prstGeom>
        </p:spPr>
      </p:pic>
      <p:pic>
        <p:nvPicPr>
          <p:cNvPr id="13" name="Picture 12" descr="A group of people looking at a whiteboard&#10;&#10;Description automatically generated">
            <a:extLst>
              <a:ext uri="{FF2B5EF4-FFF2-40B4-BE49-F238E27FC236}">
                <a16:creationId xmlns:a16="http://schemas.microsoft.com/office/drawing/2014/main" id="{E8FAA2D8-2DEE-0AC2-7962-45956D8FD5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0" r="2" b="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17" name="Picture 16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AB1E267-3398-A07B-E630-61E1E22691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r="2" b="2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351</TotalTime>
  <Words>477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JOURNEY SCRAPBOOK WEEK – 1 Arohi Rathore</vt:lpstr>
      <vt:lpstr>DAY 1 </vt:lpstr>
      <vt:lpstr>PowerPoint Presentation</vt:lpstr>
      <vt:lpstr>DAY 2</vt:lpstr>
      <vt:lpstr>PowerPoint Presentation</vt:lpstr>
      <vt:lpstr>DAY 3</vt:lpstr>
      <vt:lpstr>PowerPoint Presentation</vt:lpstr>
      <vt:lpstr>DAY 4</vt:lpstr>
      <vt:lpstr>PowerPoint Presentation</vt:lpstr>
      <vt:lpstr>DAY 5</vt:lpstr>
      <vt:lpstr>PowerPoint Presentation</vt:lpstr>
      <vt:lpstr>DAY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 WEEK – 1 Arohi Rathore</dc:title>
  <dc:creator>Rathore, Arohi SBOBNG-PTIY/TLH</dc:creator>
  <cp:lastModifiedBy>Rathore, Arohi SBOBNG-PTIY/TLH</cp:lastModifiedBy>
  <cp:revision>1</cp:revision>
  <dcterms:created xsi:type="dcterms:W3CDTF">2023-08-25T06:07:13Z</dcterms:created>
  <dcterms:modified xsi:type="dcterms:W3CDTF">2023-08-25T11:59:11Z</dcterms:modified>
</cp:coreProperties>
</file>