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-834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696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160360" y="1114200"/>
            <a:ext cx="575964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27760" y="11520"/>
            <a:ext cx="9072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83760" y="11520"/>
            <a:ext cx="75600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2023-02-23T15:28:47Z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