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Clique para editar o formato do texto do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 para editar o formato do texto da estrutura de tópicos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2.º nível da estrutura de tópicos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3.º nível da estrutura de tópicos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4.º nível da estrutura de tópicos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5.º nível da estrutura de tópicos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6.º nível da estrutura de tópicos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7.º nível da estrutura de tópicos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534600" y="2880000"/>
            <a:ext cx="3964320" cy="197892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4875120" y="900000"/>
            <a:ext cx="4686120" cy="179892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21400" y="396360"/>
            <a:ext cx="4381560" cy="18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898160" y="60120"/>
            <a:ext cx="4640760" cy="384624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21400" y="396360"/>
            <a:ext cx="4381560" cy="18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"/>
          <p:cNvGraphicFramePr/>
          <p:nvPr/>
        </p:nvGraphicFramePr>
        <p:xfrm>
          <a:off x="1030680" y="1299960"/>
          <a:ext cx="8019000" cy="3489840"/>
        </p:xfrm>
        <a:graphic>
          <a:graphicData uri="http://schemas.openxmlformats.org/drawingml/2006/table">
            <a:tbl>
              <a:tblPr/>
              <a:tblGrid>
                <a:gridCol w="1144440"/>
                <a:gridCol w="846000"/>
                <a:gridCol w="5148720"/>
                <a:gridCol w="880200"/>
              </a:tblGrid>
              <a:tr h="10180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Identification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# Query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 TITLE-ABS-KEY ( logging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"selective logging"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"logging effects"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"timber exploitation"  AND  "tropical forest*" ) )  AND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PUBYEAR  &gt;  1969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marL="216000" indent="-216000" algn="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1530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96800"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  <a:ea typeface="Microsoft YaHei"/>
                        </a:rPr>
                        <a:t>Screening &amp; Eligibility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Approach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Unrelated to selective logging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-356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436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involve a general debate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do not present original research </a:t>
                      </a:r>
                      <a:br/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(e.g. comments, letters, editorials)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Gray literature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</a:rPr>
                        <a:t>Included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Full scoping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335 (+50?)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4" name=""/>
          <p:cNvSpPr/>
          <p:nvPr/>
        </p:nvSpPr>
        <p:spPr>
          <a:xfrm>
            <a:off x="7740000" y="819360"/>
            <a:ext cx="12596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latin typeface="Arial"/>
              </a:rPr>
              <a:t>20/12/2022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latin typeface="Arial"/>
              </a:rPr>
              <a:t>N=741 (~48%)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100520" y="900000"/>
            <a:ext cx="3759480" cy="37800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5400000" y="1186200"/>
            <a:ext cx="3924000" cy="151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OBS. Com o avanco dos dados, muito provavelmente, as barras mudarao depois de 2010-14. A pergunta eh: elas ultrapassarao a marca de 2005-09 ou vao ficar abaixo? Nesse ultimo caso, sua hipotese de que o numero de estudos esta diminuindo se confirma - mesmo com varios gaps de conhecimento ainda e aumento do numero de concessoes.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61240" y="711000"/>
            <a:ext cx="8978760" cy="432900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1116000" y="2952720"/>
            <a:ext cx="208800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latin typeface="Arial"/>
              </a:rPr>
              <a:t>OBS. Esse numero em preto corresponde a estudos pantropicais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80000" y="192600"/>
            <a:ext cx="5400000" cy="538704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/>
          <p:nvPr/>
        </p:nvSpPr>
        <p:spPr>
          <a:xfrm>
            <a:off x="5796000" y="1006200"/>
            <a:ext cx="3924000" cy="151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OBS. Aceito sugestoes de melhorias para essas figuras. Cores, orientacao, ordem dos intens… etc.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160000" y="841680"/>
            <a:ext cx="4958640" cy="216000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88880" y="3181680"/>
            <a:ext cx="4191120" cy="20383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5150520" y="3241080"/>
            <a:ext cx="4569480" cy="192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2022-06-08T09:06:27Z</dcterms:created>
  <dc:creator>Leonardo de Sousa Miranda</dc:creator>
  <dc:description/>
  <dc:language>en-GB</dc:language>
  <cp:lastModifiedBy>Leonardo de Sousa Miranda</cp:lastModifiedBy>
  <dcterms:modified xsi:type="dcterms:W3CDTF">2022-12-22T11:47:10Z</dcterms:modified>
  <cp:revision>32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