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Clique para editar o formato do texto do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Clique para editar o formato do texto da estrutura de tópicos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2.º nível da estrutura de tópicos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3.º nível da estrutura de tópicos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4.º nível da estrutura de tópicos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5.º nível da estrutura de tópicos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6.º nível da estrutura de tópicos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7.º nível da estrutura de tópicos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"/>
          <p:cNvGraphicFramePr/>
          <p:nvPr/>
        </p:nvGraphicFramePr>
        <p:xfrm>
          <a:off x="1030680" y="1299960"/>
          <a:ext cx="8019000" cy="3489840"/>
        </p:xfrm>
        <a:graphic>
          <a:graphicData uri="http://schemas.openxmlformats.org/drawingml/2006/table">
            <a:tbl>
              <a:tblPr/>
              <a:tblGrid>
                <a:gridCol w="1144440"/>
                <a:gridCol w="846000"/>
                <a:gridCol w="5148720"/>
                <a:gridCol w="880200"/>
              </a:tblGrid>
              <a:tr h="10180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Identification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# Query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 TITLE-ABS-KEY ( logging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"selective logging"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"logging effects"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"timber exploitation"  AND  "tropical forest*" ) )  AND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PUBYEAR  &gt;  1969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marL="216000" indent="-216000" algn="r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1499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96800"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  <a:ea typeface="Microsoft YaHei"/>
                        </a:rPr>
                        <a:t>Screening &amp; Eligibility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Approach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Unrelated to selective logging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-858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436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involve a general debate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do not present original research </a:t>
                      </a:r>
                      <a:br/>
                      <a:r>
                        <a:rPr b="0" lang="en-GB" sz="9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(e.g. comments, letters, editorials)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Gray literature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</a:rPr>
                        <a:t>Included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Full scoping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641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290600" y="135720"/>
            <a:ext cx="7498080" cy="539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159920" y="650880"/>
            <a:ext cx="7801560" cy="438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646000" y="10080"/>
            <a:ext cx="482940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190160" y="10080"/>
            <a:ext cx="77414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2368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2022-06-08T09:06:27Z</dcterms:created>
  <dc:creator>Leonardo de Sousa Miranda</dc:creator>
  <dc:description/>
  <dc:language>en-GB</dc:language>
  <cp:lastModifiedBy>Leonardo De Sousa Miranda</cp:lastModifiedBy>
  <dcterms:modified xsi:type="dcterms:W3CDTF">2023-09-04T11:44:42Z</dcterms:modified>
  <cp:revision>39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