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1499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-823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676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290600" y="135720"/>
            <a:ext cx="7499520" cy="53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260360" y="10080"/>
            <a:ext cx="756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2023-02-27T09:27:54Z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