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34600" y="2880000"/>
            <a:ext cx="3964680" cy="19792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875120" y="900000"/>
            <a:ext cx="4686480" cy="179928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1400" y="396360"/>
            <a:ext cx="4381920" cy="18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898160" y="60120"/>
            <a:ext cx="4641120" cy="38466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21400" y="396360"/>
            <a:ext cx="4381920" cy="18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-143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104 (+54?)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4" name=""/>
          <p:cNvSpPr txBox="1"/>
          <p:nvPr/>
        </p:nvSpPr>
        <p:spPr>
          <a:xfrm>
            <a:off x="7740000" y="819360"/>
            <a:ext cx="1260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200" spc="-1" strike="noStrike">
                <a:latin typeface="Arial"/>
              </a:rPr>
              <a:t>22/09/2022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N=301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60160" y="720000"/>
            <a:ext cx="3759840" cy="45000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796000" y="646200"/>
            <a:ext cx="30600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Hipotese – extracao seletiva eh fenomeno “recente” e esta em expansao recente, porem ciencia (geracao de conhecimento) em declinio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&gt; Lacunas de conhecimento local (neotropico e africa), grupos taxonomicos e efeitos (recursos hidricos);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&gt; </a:t>
            </a:r>
            <a:r>
              <a:rPr b="0" i="1" lang="en-GB" sz="1800" spc="-1" strike="noStrike">
                <a:latin typeface="Arial"/>
              </a:rPr>
              <a:t>common sense</a:t>
            </a:r>
            <a:r>
              <a:rPr b="0" lang="en-GB" sz="1800" spc="-1" strike="noStrike">
                <a:latin typeface="Arial"/>
              </a:rPr>
              <a:t> RIL eh sustentavel;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&gt; […];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1240" y="163080"/>
            <a:ext cx="10080360" cy="48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" y="192600"/>
            <a:ext cx="7025760" cy="538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41000" y="1800000"/>
            <a:ext cx="5499000" cy="261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"/>
          <p:cNvGraphicFramePr/>
          <p:nvPr/>
        </p:nvGraphicFramePr>
        <p:xfrm>
          <a:off x="1030680" y="1299960"/>
          <a:ext cx="8019000" cy="348228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1530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-108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44 (+23?)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7740000" y="819720"/>
            <a:ext cx="1260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200" spc="-1" strike="noStrike">
                <a:latin typeface="Arial"/>
              </a:rPr>
              <a:t>09/06/2022</a:t>
            </a:r>
            <a:endParaRPr b="0" lang="en-GB" sz="1200" spc="-1" strike="noStrike">
              <a:latin typeface="Arial"/>
            </a:endParaRPr>
          </a:p>
          <a:p>
            <a:r>
              <a:rPr b="0" lang="en-GB" sz="1200" spc="-1" strike="noStrike">
                <a:latin typeface="Arial"/>
              </a:rPr>
              <a:t>N=175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2022-09-22T14:53:15Z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